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isCfxmfmKQpxuM1RIWoNNmP2p0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0CDA45A-9B22-45CB-B0A0-7A173362514B}">
  <a:tblStyle styleId="{E0CDA45A-9B22-45CB-B0A0-7A173362514B}" styleName="Table_0">
    <a:wholeTbl>
      <a:tcTxStyle b="off" i="off">
        <a:font>
          <a:latin typeface="Avenir Next LT Pro"/>
          <a:ea typeface="Avenir Next LT Pro"/>
          <a:cs typeface="Avenir Next LT Pro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EE8E9"/>
          </a:solidFill>
        </a:fill>
      </a:tcStyle>
    </a:wholeTbl>
    <a:band1H>
      <a:tcTxStyle/>
      <a:tcStyle>
        <a:fill>
          <a:solidFill>
            <a:srgbClr val="DBCFD0"/>
          </a:solidFill>
        </a:fill>
      </a:tcStyle>
    </a:band1H>
    <a:band2H>
      <a:tcTxStyle/>
    </a:band2H>
    <a:band1V>
      <a:tcTxStyle/>
      <a:tcStyle>
        <a:fill>
          <a:solidFill>
            <a:srgbClr val="DBCFD0"/>
          </a:solidFill>
        </a:fill>
      </a:tcStyle>
    </a:band1V>
    <a:band2V>
      <a:tcTxStyle/>
    </a:band2V>
    <a:la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venir Next LT Pro"/>
          <a:ea typeface="Avenir Next LT Pro"/>
          <a:cs typeface="Avenir Next LT Pro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49cd17b5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49cd17b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/>
          <p:nvPr>
            <p:ph type="ctrTitle"/>
          </p:nvPr>
        </p:nvSpPr>
        <p:spPr>
          <a:xfrm>
            <a:off x="1709928" y="987552"/>
            <a:ext cx="8385048" cy="30815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"/>
          <p:cNvSpPr txBox="1"/>
          <p:nvPr>
            <p:ph idx="1" type="subTitle"/>
          </p:nvPr>
        </p:nvSpPr>
        <p:spPr>
          <a:xfrm>
            <a:off x="2905506" y="4480561"/>
            <a:ext cx="5993892" cy="116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cap="none"/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2" name="Google Shape;72;p4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3"/>
          <p:cNvSpPr txBox="1"/>
          <p:nvPr>
            <p:ph idx="1" type="body"/>
          </p:nvPr>
        </p:nvSpPr>
        <p:spPr>
          <a:xfrm rot="5400000">
            <a:off x="3711185" y="-766817"/>
            <a:ext cx="4351338" cy="9634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3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4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"/>
          <p:cNvSpPr txBox="1"/>
          <p:nvPr>
            <p:ph idx="1" type="body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>
            <p:ph type="title"/>
          </p:nvPr>
        </p:nvSpPr>
        <p:spPr>
          <a:xfrm>
            <a:off x="1069848" y="1709738"/>
            <a:ext cx="943081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"/>
          <p:cNvSpPr txBox="1"/>
          <p:nvPr>
            <p:ph idx="1" type="body"/>
          </p:nvPr>
        </p:nvSpPr>
        <p:spPr>
          <a:xfrm>
            <a:off x="1069848" y="4589463"/>
            <a:ext cx="943081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6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7"/>
          <p:cNvSpPr txBox="1"/>
          <p:nvPr>
            <p:ph idx="1" type="body"/>
          </p:nvPr>
        </p:nvSpPr>
        <p:spPr>
          <a:xfrm>
            <a:off x="1069848" y="1825625"/>
            <a:ext cx="468405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7"/>
          <p:cNvSpPr txBox="1"/>
          <p:nvPr>
            <p:ph idx="2" type="body"/>
          </p:nvPr>
        </p:nvSpPr>
        <p:spPr>
          <a:xfrm>
            <a:off x="6019802" y="1825625"/>
            <a:ext cx="468405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7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7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7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/>
          <p:nvPr>
            <p:ph type="title"/>
          </p:nvPr>
        </p:nvSpPr>
        <p:spPr>
          <a:xfrm>
            <a:off x="839788" y="365125"/>
            <a:ext cx="989993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8"/>
          <p:cNvSpPr txBox="1"/>
          <p:nvPr>
            <p:ph idx="1" type="body"/>
          </p:nvPr>
        </p:nvSpPr>
        <p:spPr>
          <a:xfrm>
            <a:off x="839789" y="1681163"/>
            <a:ext cx="487213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 cap="none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8"/>
          <p:cNvSpPr txBox="1"/>
          <p:nvPr>
            <p:ph idx="2" type="body"/>
          </p:nvPr>
        </p:nvSpPr>
        <p:spPr>
          <a:xfrm>
            <a:off x="839787" y="2510632"/>
            <a:ext cx="4872133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b="1"/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8"/>
          <p:cNvSpPr txBox="1"/>
          <p:nvPr>
            <p:ph idx="3" type="body"/>
          </p:nvPr>
        </p:nvSpPr>
        <p:spPr>
          <a:xfrm>
            <a:off x="5889809" y="1681163"/>
            <a:ext cx="484990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 cap="none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b="1" sz="20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venir"/>
              <a:buNone/>
              <a:defRPr b="1" sz="16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8"/>
          <p:cNvSpPr txBox="1"/>
          <p:nvPr>
            <p:ph idx="4" type="body"/>
          </p:nvPr>
        </p:nvSpPr>
        <p:spPr>
          <a:xfrm>
            <a:off x="5889810" y="2505075"/>
            <a:ext cx="4872134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venir"/>
              <a:buNone/>
              <a:defRPr b="1"/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b="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3429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8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0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1"/>
          <p:cNvSpPr txBox="1"/>
          <p:nvPr>
            <p:ph idx="1" type="body"/>
          </p:nvPr>
        </p:nvSpPr>
        <p:spPr>
          <a:xfrm>
            <a:off x="5183188" y="457201"/>
            <a:ext cx="5652153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800"/>
              <a:buFont typeface="Avenir"/>
              <a:buNone/>
              <a:defRPr b="1" sz="2800"/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b="0" sz="24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Avenir"/>
              <a:buNone/>
              <a:defRPr sz="2000"/>
            </a:lvl4pPr>
            <a:lvl5pPr indent="-355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5" name="Google Shape;115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11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1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1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2B2A7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2800"/>
              <a:buFont typeface="Avenir"/>
              <a:buNone/>
              <a:defRPr b="0" i="0" sz="28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2000"/>
              <a:buFont typeface="Avenir"/>
              <a:buNone/>
              <a:defRPr b="0" i="0" sz="20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venir"/>
              <a:buNone/>
              <a:defRPr sz="1400"/>
            </a:lvl2pPr>
            <a:lvl3pPr indent="-2286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Font typeface="Avenir"/>
              <a:buNone/>
              <a:defRPr sz="1000"/>
            </a:lvl4pPr>
            <a:lvl5pPr indent="-2286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3" name="Google Shape;123;p12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2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"/>
          <p:cNvGrpSpPr/>
          <p:nvPr/>
        </p:nvGrpSpPr>
        <p:grpSpPr>
          <a:xfrm>
            <a:off x="11096450" y="13395"/>
            <a:ext cx="494219" cy="6814823"/>
            <a:chOff x="11096450" y="13395"/>
            <a:chExt cx="494219" cy="6814823"/>
          </a:xfrm>
        </p:grpSpPr>
        <p:sp>
          <p:nvSpPr>
            <p:cNvPr id="7" name="Google Shape;7;p3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8" name="Google Shape;8;p3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9" name="Google Shape;9;p3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0" name="Google Shape;10;p3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1" name="Google Shape;11;p3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2" name="Google Shape;12;p3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3" name="Google Shape;13;p3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" name="Google Shape;15;p3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64" name="Google Shape;64;p3"/>
          <p:cNvSpPr txBox="1"/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3"/>
          <p:cNvSpPr txBox="1"/>
          <p:nvPr>
            <p:ph idx="1" type="body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2B2A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800"/>
              <a:buFont typeface="Avenir"/>
              <a:buNone/>
              <a:defRPr b="0" i="0" sz="18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600"/>
              <a:buFont typeface="Arial"/>
              <a:buChar char="•"/>
              <a:defRPr b="1" i="0" sz="16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400"/>
              <a:buFont typeface="Avenir"/>
              <a:buNone/>
              <a:defRPr b="0" i="0" sz="1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C2B2A7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66" name="Google Shape;66;p3"/>
          <p:cNvSpPr txBox="1"/>
          <p:nvPr>
            <p:ph idx="10" type="dt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67" name="Google Shape;67;p3"/>
          <p:cNvSpPr txBox="1"/>
          <p:nvPr>
            <p:ph idx="11" type="ftr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68" name="Google Shape;68;p3"/>
          <p:cNvSpPr txBox="1"/>
          <p:nvPr>
            <p:ph idx="12" type="sldNum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50" u="non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49cd17b5e_0_0"/>
          <p:cNvSpPr txBox="1"/>
          <p:nvPr>
            <p:ph type="title"/>
          </p:nvPr>
        </p:nvSpPr>
        <p:spPr>
          <a:xfrm>
            <a:off x="1069848" y="502920"/>
            <a:ext cx="96339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d49cd17b5e_0_0"/>
          <p:cNvSpPr txBox="1"/>
          <p:nvPr>
            <p:ph idx="1" type="body"/>
          </p:nvPr>
        </p:nvSpPr>
        <p:spPr>
          <a:xfrm>
            <a:off x="1069848" y="1874520"/>
            <a:ext cx="96339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gd49cd17b5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"/>
          <p:cNvGrpSpPr/>
          <p:nvPr/>
        </p:nvGrpSpPr>
        <p:grpSpPr>
          <a:xfrm>
            <a:off x="11096450" y="13395"/>
            <a:ext cx="494219" cy="6814823"/>
            <a:chOff x="11096450" y="13395"/>
            <a:chExt cx="494219" cy="6814823"/>
          </a:xfrm>
        </p:grpSpPr>
        <p:sp>
          <p:nvSpPr>
            <p:cNvPr id="150" name="Google Shape;150;p1"/>
            <p:cNvSpPr/>
            <p:nvPr/>
          </p:nvSpPr>
          <p:spPr>
            <a:xfrm rot="5400000">
              <a:off x="11108009" y="671857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 rot="5400000">
              <a:off x="11475034" y="77813"/>
              <a:ext cx="138242" cy="88130"/>
            </a:xfrm>
            <a:custGeom>
              <a:rect b="b" l="l" r="r" t="t"/>
              <a:pathLst>
                <a:path extrusionOk="0" h="29" w="42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 rot="5400000">
              <a:off x="11478964" y="592010"/>
              <a:ext cx="121406" cy="72626"/>
            </a:xfrm>
            <a:custGeom>
              <a:rect b="b" l="l" r="r" t="t"/>
              <a:pathLst>
                <a:path extrusionOk="0" h="24" w="37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 rot="5400000">
              <a:off x="11482378" y="335267"/>
              <a:ext cx="138242" cy="78339"/>
            </a:xfrm>
            <a:custGeom>
              <a:rect b="b" l="l" r="r" t="t"/>
              <a:pathLst>
                <a:path extrusionOk="0" h="26" w="42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 rot="5400000">
              <a:off x="11407714" y="2021691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 rot="5400000">
              <a:off x="11414629" y="2272420"/>
              <a:ext cx="128495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 rot="5400000">
              <a:off x="11426398" y="1049544"/>
              <a:ext cx="150648" cy="99554"/>
            </a:xfrm>
            <a:custGeom>
              <a:rect b="b" l="l" r="r" t="t"/>
              <a:pathLst>
                <a:path extrusionOk="0" h="33" w="46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 rot="5400000">
              <a:off x="11440085" y="836978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 rot="5400000">
              <a:off x="11427309" y="1320685"/>
              <a:ext cx="127608" cy="78339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 rot="5400000">
              <a:off x="11407470" y="1778440"/>
              <a:ext cx="131153" cy="93843"/>
            </a:xfrm>
            <a:custGeom>
              <a:rect b="b" l="l" r="r" t="t"/>
              <a:pathLst>
                <a:path extrusionOk="0" h="31" w="40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0" name="Google Shape;160;p1"/>
            <p:cNvSpPr/>
            <p:nvPr/>
          </p:nvSpPr>
          <p:spPr>
            <a:xfrm rot="5400000">
              <a:off x="11404869" y="153519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1" name="Google Shape;161;p1"/>
            <p:cNvSpPr/>
            <p:nvPr/>
          </p:nvSpPr>
          <p:spPr>
            <a:xfrm rot="5400000">
              <a:off x="11480119" y="1078297"/>
              <a:ext cx="9748" cy="5712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2" name="Google Shape;162;p1"/>
            <p:cNvSpPr/>
            <p:nvPr/>
          </p:nvSpPr>
          <p:spPr>
            <a:xfrm rot="5400000">
              <a:off x="11194111" y="860614"/>
              <a:ext cx="143559" cy="75075"/>
            </a:xfrm>
            <a:custGeom>
              <a:rect b="b" l="l" r="r" t="t"/>
              <a:pathLst>
                <a:path extrusionOk="0" h="25" w="44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 rot="5400000">
              <a:off x="11167080" y="1015030"/>
              <a:ext cx="115202" cy="90579"/>
            </a:xfrm>
            <a:custGeom>
              <a:rect b="b" l="l" r="r" t="t"/>
              <a:pathLst>
                <a:path extrusionOk="0" h="30" w="35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4" name="Google Shape;164;p1"/>
            <p:cNvSpPr/>
            <p:nvPr/>
          </p:nvSpPr>
          <p:spPr>
            <a:xfrm rot="5400000">
              <a:off x="11164085" y="450599"/>
              <a:ext cx="118747" cy="81603"/>
            </a:xfrm>
            <a:custGeom>
              <a:rect b="b" l="l" r="r" t="t"/>
              <a:pathLst>
                <a:path extrusionOk="0" h="27" w="36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5" name="Google Shape;165;p1"/>
            <p:cNvSpPr/>
            <p:nvPr/>
          </p:nvSpPr>
          <p:spPr>
            <a:xfrm rot="5400000">
              <a:off x="11155166" y="1253803"/>
              <a:ext cx="127608" cy="79154"/>
            </a:xfrm>
            <a:custGeom>
              <a:rect b="b" l="l" r="r" t="t"/>
              <a:pathLst>
                <a:path extrusionOk="0" h="26" w="39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 rot="5400000">
              <a:off x="11141013" y="614227"/>
              <a:ext cx="134697" cy="105266"/>
            </a:xfrm>
            <a:custGeom>
              <a:rect b="b" l="l" r="r" t="t"/>
              <a:pathLst>
                <a:path extrusionOk="0" h="35" w="41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 rot="5400000">
              <a:off x="11155026" y="1463404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 rot="5400000">
              <a:off x="11101585" y="2335317"/>
              <a:ext cx="128495" cy="72626"/>
            </a:xfrm>
            <a:custGeom>
              <a:rect b="b" l="l" r="r" t="t"/>
              <a:pathLst>
                <a:path extrusionOk="0" h="24" w="39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 rot="5400000">
              <a:off x="11141175" y="1673149"/>
              <a:ext cx="140901" cy="93843"/>
            </a:xfrm>
            <a:custGeom>
              <a:rect b="b" l="l" r="r" t="t"/>
              <a:pathLst>
                <a:path extrusionOk="0" h="31" w="43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 rot="5400000">
              <a:off x="11120625" y="255502"/>
              <a:ext cx="124063" cy="78339"/>
            </a:xfrm>
            <a:custGeom>
              <a:rect b="b" l="l" r="r" t="t"/>
              <a:pathLst>
                <a:path extrusionOk="0" h="26" w="38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 rot="5400000">
              <a:off x="11115856" y="1902943"/>
              <a:ext cx="131153" cy="69362"/>
            </a:xfrm>
            <a:custGeom>
              <a:rect b="b" l="l" r="r" t="t"/>
              <a:pathLst>
                <a:path extrusionOk="0" h="23" w="40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 rot="5400000">
              <a:off x="11082153" y="2137303"/>
              <a:ext cx="137356" cy="99554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 rot="5400000">
              <a:off x="11410824" y="2818299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 rot="5400000">
              <a:off x="11391700" y="5088176"/>
              <a:ext cx="124063" cy="87315"/>
            </a:xfrm>
            <a:custGeom>
              <a:rect b="b" l="l" r="r" t="t"/>
              <a:pathLst>
                <a:path extrusionOk="0" h="29" w="38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 rot="5400000">
              <a:off x="11371127" y="2531128"/>
              <a:ext cx="138242" cy="100371"/>
            </a:xfrm>
            <a:custGeom>
              <a:rect b="b" l="l" r="r" t="t"/>
              <a:pathLst>
                <a:path extrusionOk="0" h="33" w="42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rot="5400000">
              <a:off x="11401349" y="4735882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 rot="5400000">
              <a:off x="11409487" y="4455410"/>
              <a:ext cx="121406" cy="88130"/>
            </a:xfrm>
            <a:custGeom>
              <a:rect b="b" l="l" r="r" t="t"/>
              <a:pathLst>
                <a:path extrusionOk="0" h="29" w="37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 rot="5400000">
              <a:off x="11369848" y="4194178"/>
              <a:ext cx="143559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 rot="5400000">
              <a:off x="11381624" y="369169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 rot="5400000">
              <a:off x="11417787" y="3075050"/>
              <a:ext cx="124951" cy="69362"/>
            </a:xfrm>
            <a:custGeom>
              <a:rect b="b" l="l" r="r" t="t"/>
              <a:pathLst>
                <a:path extrusionOk="0" h="23" w="38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 rot="5400000">
              <a:off x="11376729" y="3335597"/>
              <a:ext cx="134697" cy="84866"/>
            </a:xfrm>
            <a:custGeom>
              <a:rect b="b" l="l" r="r" t="t"/>
              <a:pathLst>
                <a:path extrusionOk="0" h="28" w="41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 rot="5400000">
              <a:off x="11360464" y="3934729"/>
              <a:ext cx="143559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 rot="5400000">
              <a:off x="11395443" y="5347417"/>
              <a:ext cx="94821" cy="69362"/>
            </a:xfrm>
            <a:custGeom>
              <a:rect b="b" l="l" r="r" t="t"/>
              <a:pathLst>
                <a:path extrusionOk="0" h="23" w="29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 rot="5400000">
              <a:off x="11343434" y="5658571"/>
              <a:ext cx="140901" cy="102819"/>
            </a:xfrm>
            <a:custGeom>
              <a:rect b="b" l="l" r="r" t="t"/>
              <a:pathLst>
                <a:path extrusionOk="0" h="34" w="43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5" name="Google Shape;185;p1"/>
            <p:cNvSpPr/>
            <p:nvPr/>
          </p:nvSpPr>
          <p:spPr>
            <a:xfrm rot="5400000">
              <a:off x="11324095" y="6423833"/>
              <a:ext cx="134697" cy="93843"/>
            </a:xfrm>
            <a:custGeom>
              <a:rect b="b" l="l" r="r" t="t"/>
              <a:pathLst>
                <a:path extrusionOk="0" h="31" w="4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6" name="Google Shape;186;p1"/>
            <p:cNvSpPr/>
            <p:nvPr/>
          </p:nvSpPr>
          <p:spPr>
            <a:xfrm rot="5400000">
              <a:off x="11324317" y="5897278"/>
              <a:ext cx="118747" cy="120771"/>
            </a:xfrm>
            <a:custGeom>
              <a:rect b="b" l="l" r="r" t="t"/>
              <a:pathLst>
                <a:path extrusionOk="0" h="40" w="36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7" name="Google Shape;187;p1"/>
            <p:cNvSpPr/>
            <p:nvPr/>
          </p:nvSpPr>
          <p:spPr>
            <a:xfrm rot="5400000">
              <a:off x="11356013" y="6183127"/>
              <a:ext cx="131153" cy="72626"/>
            </a:xfrm>
            <a:custGeom>
              <a:rect b="b" l="l" r="r" t="t"/>
              <a:pathLst>
                <a:path extrusionOk="0" h="24" w="40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 rot="5400000">
              <a:off x="11104198" y="3296179"/>
              <a:ext cx="144445" cy="106083"/>
            </a:xfrm>
            <a:custGeom>
              <a:rect b="b" l="l" r="r" t="t"/>
              <a:pathLst>
                <a:path extrusionOk="0" h="35" w="44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 rot="5400000">
              <a:off x="11134111" y="4387490"/>
              <a:ext cx="151535" cy="75075"/>
            </a:xfrm>
            <a:custGeom>
              <a:rect b="b" l="l" r="r" t="t"/>
              <a:pathLst>
                <a:path extrusionOk="0" h="25" w="46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 rot="5400000">
              <a:off x="11138041" y="5384813"/>
              <a:ext cx="134697" cy="84051"/>
            </a:xfrm>
            <a:custGeom>
              <a:rect b="b" l="l" r="r" t="t"/>
              <a:pathLst>
                <a:path extrusionOk="0" h="28" w="41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 rot="5400000">
              <a:off x="11133693" y="4595717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2" name="Google Shape;192;p1"/>
            <p:cNvSpPr/>
            <p:nvPr/>
          </p:nvSpPr>
          <p:spPr>
            <a:xfrm rot="5400000">
              <a:off x="11105830" y="6046702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3" name="Google Shape;193;p1"/>
            <p:cNvSpPr/>
            <p:nvPr/>
          </p:nvSpPr>
          <p:spPr>
            <a:xfrm rot="5400000">
              <a:off x="11117596" y="3060239"/>
              <a:ext cx="115202" cy="121588"/>
            </a:xfrm>
            <a:custGeom>
              <a:rect b="b" l="l" r="r" t="t"/>
              <a:pathLst>
                <a:path extrusionOk="0" h="40" w="35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4" name="Google Shape;194;p1"/>
            <p:cNvSpPr/>
            <p:nvPr/>
          </p:nvSpPr>
          <p:spPr>
            <a:xfrm rot="5400000">
              <a:off x="11125265" y="4900335"/>
              <a:ext cx="127608" cy="69362"/>
            </a:xfrm>
            <a:custGeom>
              <a:rect b="b" l="l" r="r" t="t"/>
              <a:pathLst>
                <a:path extrusionOk="0" h="23" w="39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5" name="Google Shape;195;p1"/>
            <p:cNvSpPr/>
            <p:nvPr/>
          </p:nvSpPr>
          <p:spPr>
            <a:xfrm rot="5400000">
              <a:off x="11117373" y="5141456"/>
              <a:ext cx="131153" cy="81603"/>
            </a:xfrm>
            <a:custGeom>
              <a:rect b="b" l="l" r="r" t="t"/>
              <a:pathLst>
                <a:path extrusionOk="0" h="27" w="40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6" name="Google Shape;196;p1"/>
            <p:cNvSpPr/>
            <p:nvPr/>
          </p:nvSpPr>
          <p:spPr>
            <a:xfrm rot="5400000">
              <a:off x="11112337" y="2598157"/>
              <a:ext cx="134697" cy="81603"/>
            </a:xfrm>
            <a:custGeom>
              <a:rect b="b" l="l" r="r" t="t"/>
              <a:pathLst>
                <a:path extrusionOk="0" h="27" w="41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7" name="Google Shape;197;p1"/>
            <p:cNvSpPr/>
            <p:nvPr/>
          </p:nvSpPr>
          <p:spPr>
            <a:xfrm rot="5400000">
              <a:off x="11105830" y="6278710"/>
              <a:ext cx="144445" cy="78339"/>
            </a:xfrm>
            <a:custGeom>
              <a:rect b="b" l="l" r="r" t="t"/>
              <a:pathLst>
                <a:path extrusionOk="0" h="26" w="44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8" name="Google Shape;198;p1"/>
            <p:cNvSpPr/>
            <p:nvPr/>
          </p:nvSpPr>
          <p:spPr>
            <a:xfrm rot="5400000">
              <a:off x="11093998" y="5596726"/>
              <a:ext cx="144445" cy="97107"/>
            </a:xfrm>
            <a:custGeom>
              <a:rect b="b" l="l" r="r" t="t"/>
              <a:pathLst>
                <a:path extrusionOk="0" h="32" w="44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99" name="Google Shape;199;p1"/>
            <p:cNvSpPr/>
            <p:nvPr/>
          </p:nvSpPr>
          <p:spPr>
            <a:xfrm rot="5400000">
              <a:off x="11097788" y="4080854"/>
              <a:ext cx="131153" cy="84866"/>
            </a:xfrm>
            <a:custGeom>
              <a:rect b="b" l="l" r="r" t="t"/>
              <a:pathLst>
                <a:path extrusionOk="0" h="28" w="40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0" name="Google Shape;200;p1"/>
            <p:cNvSpPr/>
            <p:nvPr/>
          </p:nvSpPr>
          <p:spPr>
            <a:xfrm rot="5400000">
              <a:off x="11075637" y="5836680"/>
              <a:ext cx="144445" cy="102819"/>
            </a:xfrm>
            <a:custGeom>
              <a:rect b="b" l="l" r="r" t="t"/>
              <a:pathLst>
                <a:path extrusionOk="0" h="34" w="4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1" name="Google Shape;201;p1"/>
            <p:cNvSpPr/>
            <p:nvPr/>
          </p:nvSpPr>
          <p:spPr>
            <a:xfrm rot="5400000">
              <a:off x="11124696" y="2830776"/>
              <a:ext cx="121406" cy="81603"/>
            </a:xfrm>
            <a:custGeom>
              <a:rect b="b" l="l" r="r" t="t"/>
              <a:pathLst>
                <a:path extrusionOk="0" h="27" w="3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2" name="Google Shape;202;p1"/>
            <p:cNvSpPr/>
            <p:nvPr/>
          </p:nvSpPr>
          <p:spPr>
            <a:xfrm rot="5400000">
              <a:off x="11082841" y="3849727"/>
              <a:ext cx="147990" cy="78339"/>
            </a:xfrm>
            <a:custGeom>
              <a:rect b="b" l="l" r="r" t="t"/>
              <a:pathLst>
                <a:path extrusionOk="0" h="26" w="45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3" name="Google Shape;203;p1"/>
            <p:cNvSpPr/>
            <p:nvPr/>
          </p:nvSpPr>
          <p:spPr>
            <a:xfrm rot="5400000">
              <a:off x="11078098" y="3616257"/>
              <a:ext cx="133812" cy="79154"/>
            </a:xfrm>
            <a:custGeom>
              <a:rect b="b" l="l" r="r" t="t"/>
              <a:pathLst>
                <a:path extrusionOk="0" h="26" w="41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4" name="Google Shape;204;p1"/>
            <p:cNvSpPr/>
            <p:nvPr/>
          </p:nvSpPr>
          <p:spPr>
            <a:xfrm rot="5400000">
              <a:off x="11076712" y="6507925"/>
              <a:ext cx="127608" cy="81603"/>
            </a:xfrm>
            <a:custGeom>
              <a:rect b="b" l="l" r="r" t="t"/>
              <a:pathLst>
                <a:path extrusionOk="0" h="27" w="39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5" name="Google Shape;205;p1"/>
            <p:cNvSpPr/>
            <p:nvPr/>
          </p:nvSpPr>
          <p:spPr>
            <a:xfrm rot="5400000">
              <a:off x="11141853" y="34906"/>
              <a:ext cx="131153" cy="88130"/>
            </a:xfrm>
            <a:custGeom>
              <a:rect b="b" l="l" r="r" t="t"/>
              <a:pathLst>
                <a:path extrusionOk="0" h="29" w="40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206" name="Google Shape;206;p1"/>
            <p:cNvSpPr/>
            <p:nvPr/>
          </p:nvSpPr>
          <p:spPr>
            <a:xfrm rot="5400000">
              <a:off x="11301184" y="6639670"/>
              <a:ext cx="134697" cy="97107"/>
            </a:xfrm>
            <a:custGeom>
              <a:rect b="b" l="l" r="r" t="t"/>
              <a:pathLst>
                <a:path extrusionOk="0" h="32" w="41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rgbClr val="E0D7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07" name="Google Shape;20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descr="Diagrama&#10;&#10;Descripción generada automáticamente" id="208" name="Google Shape;2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353265"/>
            <a:ext cx="1219198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"/>
          <p:cNvGrpSpPr/>
          <p:nvPr/>
        </p:nvGrpSpPr>
        <p:grpSpPr>
          <a:xfrm>
            <a:off x="4293524" y="411662"/>
            <a:ext cx="1068114" cy="1182112"/>
            <a:chOff x="4293524" y="411662"/>
            <a:chExt cx="1068114" cy="1182112"/>
          </a:xfrm>
        </p:grpSpPr>
        <p:pic>
          <p:nvPicPr>
            <p:cNvPr descr="hola&#10;" id="210" name="Google Shape;21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93524" y="411662"/>
              <a:ext cx="1068114" cy="1182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"/>
            <p:cNvSpPr txBox="1"/>
            <p:nvPr/>
          </p:nvSpPr>
          <p:spPr>
            <a:xfrm>
              <a:off x="4497902" y="729188"/>
              <a:ext cx="65935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12" name="Google Shape;212;p1"/>
          <p:cNvGrpSpPr/>
          <p:nvPr/>
        </p:nvGrpSpPr>
        <p:grpSpPr>
          <a:xfrm>
            <a:off x="1872116" y="469322"/>
            <a:ext cx="1221970" cy="1319026"/>
            <a:chOff x="1872116" y="469322"/>
            <a:chExt cx="1221970" cy="1319026"/>
          </a:xfrm>
        </p:grpSpPr>
        <p:pic>
          <p:nvPicPr>
            <p:cNvPr descr="hola&#10;" id="213" name="Google Shape;21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479099">
              <a:off x="1949044" y="537779"/>
              <a:ext cx="1068114" cy="1182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"/>
            <p:cNvSpPr txBox="1"/>
            <p:nvPr/>
          </p:nvSpPr>
          <p:spPr>
            <a:xfrm>
              <a:off x="2172858" y="883697"/>
              <a:ext cx="65935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15" name="Google Shape;215;p1"/>
          <p:cNvGrpSpPr/>
          <p:nvPr/>
        </p:nvGrpSpPr>
        <p:grpSpPr>
          <a:xfrm>
            <a:off x="3761949" y="1850606"/>
            <a:ext cx="1266712" cy="1357881"/>
            <a:chOff x="3761949" y="1850606"/>
            <a:chExt cx="1266712" cy="1357881"/>
          </a:xfrm>
        </p:grpSpPr>
        <p:pic>
          <p:nvPicPr>
            <p:cNvPr descr="hola&#10;" id="216" name="Google Shape;21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633772">
              <a:off x="3861248" y="1938490"/>
              <a:ext cx="1068114" cy="1182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1"/>
            <p:cNvSpPr txBox="1"/>
            <p:nvPr/>
          </p:nvSpPr>
          <p:spPr>
            <a:xfrm rot="-907405">
              <a:off x="4110368" y="2473830"/>
              <a:ext cx="65935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18" name="Google Shape;218;p1"/>
          <p:cNvGrpSpPr/>
          <p:nvPr/>
        </p:nvGrpSpPr>
        <p:grpSpPr>
          <a:xfrm>
            <a:off x="1869455" y="1966754"/>
            <a:ext cx="1068114" cy="1182112"/>
            <a:chOff x="1869455" y="1966754"/>
            <a:chExt cx="1068114" cy="1182112"/>
          </a:xfrm>
        </p:grpSpPr>
        <p:pic>
          <p:nvPicPr>
            <p:cNvPr descr="hola&#10;" id="219" name="Google Shape;21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69455" y="1966754"/>
              <a:ext cx="1068114" cy="1182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"/>
            <p:cNvSpPr txBox="1"/>
            <p:nvPr/>
          </p:nvSpPr>
          <p:spPr>
            <a:xfrm>
              <a:off x="2059705" y="2244586"/>
              <a:ext cx="710851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21" name="Google Shape;221;p1"/>
          <p:cNvGrpSpPr/>
          <p:nvPr/>
        </p:nvGrpSpPr>
        <p:grpSpPr>
          <a:xfrm>
            <a:off x="406400" y="1117921"/>
            <a:ext cx="1068114" cy="1182112"/>
            <a:chOff x="406400" y="1117921"/>
            <a:chExt cx="1068114" cy="1182112"/>
          </a:xfrm>
        </p:grpSpPr>
        <p:pic>
          <p:nvPicPr>
            <p:cNvPr descr="hola&#10;" id="222" name="Google Shape;22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6400" y="1117921"/>
              <a:ext cx="1068114" cy="11821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"/>
            <p:cNvSpPr txBox="1"/>
            <p:nvPr/>
          </p:nvSpPr>
          <p:spPr>
            <a:xfrm rot="-201337">
              <a:off x="606751" y="1613671"/>
              <a:ext cx="710851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24" name="Google Shape;224;p1"/>
          <p:cNvGrpSpPr/>
          <p:nvPr/>
        </p:nvGrpSpPr>
        <p:grpSpPr>
          <a:xfrm>
            <a:off x="6173526" y="467532"/>
            <a:ext cx="1313675" cy="1390774"/>
            <a:chOff x="6161346" y="432026"/>
            <a:chExt cx="1313675" cy="1390774"/>
          </a:xfrm>
        </p:grpSpPr>
        <p:pic>
          <p:nvPicPr>
            <p:cNvPr descr="Icono&#10;&#10;Descripción generada automáticamente" id="225" name="Google Shape;225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090733">
              <a:off x="6312674" y="561491"/>
              <a:ext cx="1011020" cy="1131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1"/>
            <p:cNvSpPr txBox="1"/>
            <p:nvPr/>
          </p:nvSpPr>
          <p:spPr>
            <a:xfrm rot="-1332447">
              <a:off x="6525606" y="1088071"/>
              <a:ext cx="710851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27" name="Google Shape;227;p1"/>
          <p:cNvGrpSpPr/>
          <p:nvPr/>
        </p:nvGrpSpPr>
        <p:grpSpPr>
          <a:xfrm>
            <a:off x="8567107" y="312404"/>
            <a:ext cx="1313675" cy="1390774"/>
            <a:chOff x="8567107" y="312404"/>
            <a:chExt cx="1313675" cy="1390774"/>
          </a:xfrm>
        </p:grpSpPr>
        <p:pic>
          <p:nvPicPr>
            <p:cNvPr descr="Icono&#10;&#10;Descripción generada automáticamente" id="228" name="Google Shape;228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090733">
              <a:off x="8718435" y="441869"/>
              <a:ext cx="1011020" cy="1131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1"/>
            <p:cNvSpPr txBox="1"/>
            <p:nvPr/>
          </p:nvSpPr>
          <p:spPr>
            <a:xfrm rot="-1332447">
              <a:off x="8893824" y="960863"/>
              <a:ext cx="710851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30" name="Google Shape;230;p1"/>
          <p:cNvGrpSpPr/>
          <p:nvPr/>
        </p:nvGrpSpPr>
        <p:grpSpPr>
          <a:xfrm>
            <a:off x="7055644" y="1673644"/>
            <a:ext cx="1706933" cy="1708939"/>
            <a:chOff x="7491073" y="1700349"/>
            <a:chExt cx="1313675" cy="1390774"/>
          </a:xfrm>
        </p:grpSpPr>
        <p:pic>
          <p:nvPicPr>
            <p:cNvPr descr="Icono&#10;&#10;Descripción generada automáticamente" id="231" name="Google Shape;231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090733">
              <a:off x="7642401" y="1829814"/>
              <a:ext cx="1011020" cy="1131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1"/>
            <p:cNvSpPr txBox="1"/>
            <p:nvPr/>
          </p:nvSpPr>
          <p:spPr>
            <a:xfrm rot="-1176954">
              <a:off x="7845472" y="2348062"/>
              <a:ext cx="710851" cy="187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33" name="Google Shape;233;p1"/>
          <p:cNvGrpSpPr/>
          <p:nvPr/>
        </p:nvGrpSpPr>
        <p:grpSpPr>
          <a:xfrm>
            <a:off x="9825188" y="1808937"/>
            <a:ext cx="1313675" cy="1390774"/>
            <a:chOff x="9825188" y="1808937"/>
            <a:chExt cx="1313675" cy="1390774"/>
          </a:xfrm>
        </p:grpSpPr>
        <p:pic>
          <p:nvPicPr>
            <p:cNvPr descr="Icono&#10;&#10;Descripción generada automáticamente" id="234" name="Google Shape;234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1090733">
              <a:off x="9976516" y="1938402"/>
              <a:ext cx="1011020" cy="1131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1"/>
            <p:cNvSpPr txBox="1"/>
            <p:nvPr/>
          </p:nvSpPr>
          <p:spPr>
            <a:xfrm rot="-1176954">
              <a:off x="10161884" y="2442393"/>
              <a:ext cx="710851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36" name="Google Shape;236;p1"/>
          <p:cNvGrpSpPr/>
          <p:nvPr/>
        </p:nvGrpSpPr>
        <p:grpSpPr>
          <a:xfrm>
            <a:off x="10565845" y="535370"/>
            <a:ext cx="1125836" cy="1233103"/>
            <a:chOff x="10565845" y="535370"/>
            <a:chExt cx="1125836" cy="1233103"/>
          </a:xfrm>
        </p:grpSpPr>
        <p:pic>
          <p:nvPicPr>
            <p:cNvPr descr="Icono&#10;&#10;Descripción generada automáticamente" id="237" name="Google Shape;237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366898">
              <a:off x="10623253" y="585999"/>
              <a:ext cx="1011020" cy="1131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1"/>
            <p:cNvSpPr txBox="1"/>
            <p:nvPr/>
          </p:nvSpPr>
          <p:spPr>
            <a:xfrm rot="221479">
              <a:off x="10783439" y="1102483"/>
              <a:ext cx="710851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39" name="Google Shape;239;p1"/>
          <p:cNvGrpSpPr/>
          <p:nvPr/>
        </p:nvGrpSpPr>
        <p:grpSpPr>
          <a:xfrm>
            <a:off x="507545" y="3735418"/>
            <a:ext cx="1896106" cy="1737538"/>
            <a:chOff x="507545" y="3735418"/>
            <a:chExt cx="1896106" cy="1737538"/>
          </a:xfrm>
        </p:grpSpPr>
        <p:pic>
          <p:nvPicPr>
            <p:cNvPr descr="Resultado de imagen de post it png" id="240" name="Google Shape;240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721382">
              <a:off x="638392" y="3889979"/>
              <a:ext cx="1634412" cy="1428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1"/>
            <p:cNvSpPr txBox="1"/>
            <p:nvPr/>
          </p:nvSpPr>
          <p:spPr>
            <a:xfrm rot="346104">
              <a:off x="973227" y="4525397"/>
              <a:ext cx="9371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42" name="Google Shape;242;p1"/>
          <p:cNvGrpSpPr/>
          <p:nvPr/>
        </p:nvGrpSpPr>
        <p:grpSpPr>
          <a:xfrm>
            <a:off x="169642" y="5109795"/>
            <a:ext cx="1818862" cy="1643846"/>
            <a:chOff x="168244" y="5144006"/>
            <a:chExt cx="1818862" cy="1643846"/>
          </a:xfrm>
        </p:grpSpPr>
        <p:pic>
          <p:nvPicPr>
            <p:cNvPr descr="Resultado de imagen de post it png" id="243" name="Google Shape;243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484520">
              <a:off x="260469" y="5251721"/>
              <a:ext cx="1634412" cy="1428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"/>
            <p:cNvSpPr txBox="1"/>
            <p:nvPr/>
          </p:nvSpPr>
          <p:spPr>
            <a:xfrm rot="158418">
              <a:off x="582777" y="5850511"/>
              <a:ext cx="9371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45" name="Google Shape;245;p1"/>
          <p:cNvGrpSpPr/>
          <p:nvPr/>
        </p:nvGrpSpPr>
        <p:grpSpPr>
          <a:xfrm>
            <a:off x="2212942" y="4802509"/>
            <a:ext cx="1634412" cy="1428416"/>
            <a:chOff x="2212942" y="4802509"/>
            <a:chExt cx="1634412" cy="1428416"/>
          </a:xfrm>
        </p:grpSpPr>
        <p:pic>
          <p:nvPicPr>
            <p:cNvPr descr="Resultado de imagen de post it png" id="246" name="Google Shape;246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212942" y="4802509"/>
              <a:ext cx="1634412" cy="1428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1"/>
            <p:cNvSpPr txBox="1"/>
            <p:nvPr/>
          </p:nvSpPr>
          <p:spPr>
            <a:xfrm rot="-337235">
              <a:off x="2564472" y="5357540"/>
              <a:ext cx="9371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48" name="Google Shape;248;p1"/>
          <p:cNvGrpSpPr/>
          <p:nvPr/>
        </p:nvGrpSpPr>
        <p:grpSpPr>
          <a:xfrm>
            <a:off x="3800982" y="4101573"/>
            <a:ext cx="1889743" cy="1729714"/>
            <a:chOff x="3800982" y="4101573"/>
            <a:chExt cx="1889743" cy="1729714"/>
          </a:xfrm>
        </p:grpSpPr>
        <p:pic>
          <p:nvPicPr>
            <p:cNvPr descr="Resultado de imagen de post it png" id="249" name="Google Shape;249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700791">
              <a:off x="3928647" y="4252222"/>
              <a:ext cx="1634412" cy="1428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1"/>
            <p:cNvSpPr txBox="1"/>
            <p:nvPr/>
          </p:nvSpPr>
          <p:spPr>
            <a:xfrm rot="-1103805">
              <a:off x="4272164" y="4851014"/>
              <a:ext cx="93718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51" name="Google Shape;251;p1"/>
          <p:cNvGrpSpPr/>
          <p:nvPr/>
        </p:nvGrpSpPr>
        <p:grpSpPr>
          <a:xfrm>
            <a:off x="6509330" y="4282009"/>
            <a:ext cx="1361231" cy="1363994"/>
            <a:chOff x="6509330" y="4282009"/>
            <a:chExt cx="1361231" cy="1363994"/>
          </a:xfrm>
        </p:grpSpPr>
        <p:pic>
          <p:nvPicPr>
            <p:cNvPr descr="Imagen que contiene monitor, reloj&#10;&#10;Descripción generada automáticamente" id="252" name="Google Shape;252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355042">
              <a:off x="6570090" y="4342601"/>
              <a:ext cx="1239710" cy="12428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1"/>
            <p:cNvSpPr txBox="1"/>
            <p:nvPr/>
          </p:nvSpPr>
          <p:spPr>
            <a:xfrm>
              <a:off x="6737200" y="4595075"/>
              <a:ext cx="89972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54" name="Google Shape;254;p1"/>
          <p:cNvGrpSpPr/>
          <p:nvPr/>
        </p:nvGrpSpPr>
        <p:grpSpPr>
          <a:xfrm>
            <a:off x="7835042" y="5110235"/>
            <a:ext cx="1499890" cy="1502296"/>
            <a:chOff x="7835042" y="5110235"/>
            <a:chExt cx="1499890" cy="1502296"/>
          </a:xfrm>
        </p:grpSpPr>
        <p:pic>
          <p:nvPicPr>
            <p:cNvPr descr="Imagen que contiene monitor, reloj&#10;&#10;Descripción generada automáticamente" id="255" name="Google Shape;255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737978">
              <a:off x="7955101" y="5229922"/>
              <a:ext cx="1259773" cy="12629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1"/>
            <p:cNvSpPr txBox="1"/>
            <p:nvPr/>
          </p:nvSpPr>
          <p:spPr>
            <a:xfrm rot="-1227101">
              <a:off x="8136351" y="5762129"/>
              <a:ext cx="89972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57" name="Google Shape;257;p1"/>
          <p:cNvGrpSpPr/>
          <p:nvPr/>
        </p:nvGrpSpPr>
        <p:grpSpPr>
          <a:xfrm>
            <a:off x="9676223" y="5266626"/>
            <a:ext cx="1592087" cy="1593971"/>
            <a:chOff x="9676223" y="5266626"/>
            <a:chExt cx="1592087" cy="1593971"/>
          </a:xfrm>
        </p:grpSpPr>
        <p:pic>
          <p:nvPicPr>
            <p:cNvPr descr="Imagen que contiene monitor, reloj&#10;&#10;Descripción generada automáticamente" id="258" name="Google Shape;258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1179057">
              <a:off x="9849817" y="5439606"/>
              <a:ext cx="1244899" cy="12480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"/>
            <p:cNvSpPr txBox="1"/>
            <p:nvPr/>
          </p:nvSpPr>
          <p:spPr>
            <a:xfrm rot="959275">
              <a:off x="10039813" y="5959324"/>
              <a:ext cx="89972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260" name="Google Shape;260;p1"/>
          <p:cNvGrpSpPr/>
          <p:nvPr/>
        </p:nvGrpSpPr>
        <p:grpSpPr>
          <a:xfrm>
            <a:off x="9365984" y="4001139"/>
            <a:ext cx="1327460" cy="1330779"/>
            <a:chOff x="9365984" y="4001139"/>
            <a:chExt cx="1327460" cy="1330779"/>
          </a:xfrm>
        </p:grpSpPr>
        <p:pic>
          <p:nvPicPr>
            <p:cNvPr descr="Imagen que contiene monitor, reloj&#10;&#10;Descripción generada automáticamente" id="261" name="Google Shape;261;p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365984" y="4001139"/>
              <a:ext cx="1327460" cy="13307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"/>
            <p:cNvSpPr txBox="1"/>
            <p:nvPr/>
          </p:nvSpPr>
          <p:spPr>
            <a:xfrm rot="-266259">
              <a:off x="9595591" y="4578745"/>
              <a:ext cx="899723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63" name="Google Shape;263;p1"/>
          <p:cNvSpPr txBox="1"/>
          <p:nvPr/>
        </p:nvSpPr>
        <p:spPr>
          <a:xfrm>
            <a:off x="168243" y="6858000"/>
            <a:ext cx="55224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You can add or eliminate all the post-it you need</a:t>
            </a:r>
            <a:endParaRPr sz="18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"/>
          <p:cNvSpPr txBox="1"/>
          <p:nvPr>
            <p:ph type="title"/>
          </p:nvPr>
        </p:nvSpPr>
        <p:spPr>
          <a:xfrm>
            <a:off x="775685" y="108782"/>
            <a:ext cx="96340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s-ES"/>
              <a:t>ANSWER THESE QUESTIONS…</a:t>
            </a:r>
            <a:endParaRPr/>
          </a:p>
        </p:txBody>
      </p:sp>
      <p:graphicFrame>
        <p:nvGraphicFramePr>
          <p:cNvPr id="269" name="Google Shape;269;p2"/>
          <p:cNvGraphicFramePr/>
          <p:nvPr/>
        </p:nvGraphicFramePr>
        <p:xfrm>
          <a:off x="378372" y="111135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{E0CDA45A-9B22-45CB-B0A0-7A173362514B}</a:tableStyleId>
              </a:tblPr>
              <a:tblGrid>
                <a:gridCol w="3878325"/>
                <a:gridCol w="7459725"/>
              </a:tblGrid>
              <a:tr h="1285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rgbClr val="2F3C3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could you </a:t>
                      </a:r>
                      <a:r>
                        <a:rPr b="1" lang="es-ES" sz="1800" u="none" cap="none" strike="noStrike">
                          <a:solidFill>
                            <a:srgbClr val="47272C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improve the sales </a:t>
                      </a:r>
                      <a:r>
                        <a:rPr b="0" lang="es-ES" sz="1800" u="none" cap="none" strike="noStrike">
                          <a:solidFill>
                            <a:srgbClr val="2F3C3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of this product? List 5 selling strategies.</a:t>
                      </a:r>
                      <a:endParaRPr b="0" sz="1800" u="none" cap="none" strike="noStrike">
                        <a:solidFill>
                          <a:srgbClr val="2F3C3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 anchor="ctr">
                    <a:solidFill>
                      <a:srgbClr val="EAD8D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cap="none" strike="noStrike"/>
                        <a:t>1.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cap="none" strike="noStrike"/>
                        <a:t>2.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cap="none" strike="noStrike"/>
                        <a:t>3.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cap="none" strike="noStrike"/>
                        <a:t>4.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s-ES" sz="1600" u="none" cap="none" strike="noStrike"/>
                        <a:t>5. 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D6B3B9"/>
                    </a:solidFill>
                  </a:tcPr>
                </a:tc>
              </a:tr>
              <a:tr h="1978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rgbClr val="2F3C3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Write down </a:t>
                      </a:r>
                      <a:r>
                        <a:rPr b="1" lang="es-ES" sz="1800" u="none" cap="none" strike="noStrike">
                          <a:solidFill>
                            <a:srgbClr val="2F3C3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two reasons why a client wouldn’t buy your product.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2F3C3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u="none" cap="none" strike="noStrike">
                          <a:solidFill>
                            <a:srgbClr val="2F3C3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How could you convince him/her</a:t>
                      </a:r>
                      <a:r>
                        <a:rPr b="0" lang="es-ES" sz="1800" u="none" cap="none" strike="noStrike">
                          <a:solidFill>
                            <a:srgbClr val="2F3C3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that your product is better than the ones offered by the competitors?</a:t>
                      </a:r>
                      <a:endParaRPr b="0" sz="1800" u="none" cap="none" strike="noStrike">
                        <a:solidFill>
                          <a:srgbClr val="2F3C3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 anchor="ctr">
                    <a:solidFill>
                      <a:srgbClr val="DEE4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-ES" sz="1600" u="none" cap="none" strike="noStrike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1.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s-ES" sz="1600" u="none" cap="none" strike="noStrike">
                          <a:solidFill>
                            <a:schemeClr val="lt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2. </a:t>
                      </a:r>
                      <a:endParaRPr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BDCACC"/>
                    </a:solidFill>
                  </a:tcPr>
                </a:tc>
              </a:tr>
              <a:tr h="1580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800" u="none" cap="none" strike="noStrike">
                          <a:solidFill>
                            <a:srgbClr val="5B513D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Decide the price of your product </a:t>
                      </a:r>
                      <a:r>
                        <a:rPr b="0" lang="es-ES" sz="1800" u="none" cap="none" strike="noStrike">
                          <a:solidFill>
                            <a:srgbClr val="2F3C3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based on the price of your competitors.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ES" sz="1800" u="none" cap="none" strike="noStrike">
                          <a:solidFill>
                            <a:srgbClr val="2F3C3F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Why are you setting a higher/lower/equal price?</a:t>
                      </a:r>
                      <a:endParaRPr b="0" sz="1800" u="none" cap="none" strike="noStrike">
                        <a:solidFill>
                          <a:srgbClr val="2F3C3F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45725" marB="45725" marR="91450" marL="91450" anchor="ctr">
                    <a:solidFill>
                      <a:srgbClr val="EEE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/>
                    </a:p>
                  </a:txBody>
                  <a:tcPr marT="45725" marB="45725" marR="91450" marL="91450" anchor="ctr">
                    <a:solidFill>
                      <a:srgbClr val="DED8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hemianVTI">
  <a:themeElements>
    <a:clrScheme name="Boho">
      <a:dk1>
        <a:srgbClr val="000000"/>
      </a:dk1>
      <a:lt1>
        <a:srgbClr val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2021-02-10T11:06:05Z</dcterms:created>
  <dc:creator>office365-3@ariema.es</dc:creator>
</cp:coreProperties>
</file>