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9" roundtripDataSignature="AMtx7mhARjxb8rkswKs8Kxmg4VnKD3aW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4B35BEB-4EAD-4390-9748-A94165AA0262}">
  <a:tblStyle styleId="{64B35BEB-4EAD-4390-9748-A94165AA0262}" styleName="Table_0">
    <a:wholeTbl>
      <a:tcTxStyle b="off" i="off">
        <a:font>
          <a:latin typeface="Avenir Next LT Pro"/>
          <a:ea typeface="Avenir Next LT Pro"/>
          <a:cs typeface="Avenir Next LT Pro"/>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EE8E9"/>
          </a:solidFill>
        </a:fill>
      </a:tcStyle>
    </a:wholeTbl>
    <a:band1H>
      <a:tcTxStyle/>
      <a:tcStyle>
        <a:fill>
          <a:solidFill>
            <a:srgbClr val="DBCFD0"/>
          </a:solidFill>
        </a:fill>
      </a:tcStyle>
    </a:band1H>
    <a:band2H>
      <a:tcTxStyle/>
    </a:band2H>
    <a:band1V>
      <a:tcTxStyle/>
      <a:tcStyle>
        <a:fill>
          <a:solidFill>
            <a:srgbClr val="DBCFD0"/>
          </a:solidFill>
        </a:fill>
      </a:tcStyle>
    </a:band1V>
    <a:band2V>
      <a:tcTxStyle/>
    </a:band2V>
    <a:lastCol>
      <a:tcTxStyle b="on" i="off">
        <a:font>
          <a:latin typeface="Avenir Next LT Pro"/>
          <a:ea typeface="Avenir Next LT Pro"/>
          <a:cs typeface="Avenir Next LT Pro"/>
        </a:font>
        <a:schemeClr val="lt1"/>
      </a:tcTxStyle>
      <a:tcStyle>
        <a:fill>
          <a:solidFill>
            <a:schemeClr val="accent1"/>
          </a:solidFill>
        </a:fill>
      </a:tcStyle>
    </a:lastCol>
    <a:firstCol>
      <a:tcTxStyle b="on" i="off">
        <a:font>
          <a:latin typeface="Avenir Next LT Pro"/>
          <a:ea typeface="Avenir Next LT Pro"/>
          <a:cs typeface="Avenir Next LT Pro"/>
        </a:font>
        <a:schemeClr val="lt1"/>
      </a:tcTxStyle>
      <a:tcStyle>
        <a:fill>
          <a:solidFill>
            <a:schemeClr val="accent1"/>
          </a:solidFill>
        </a:fill>
      </a:tcStyle>
    </a:firstCol>
    <a:lastRow>
      <a:tcTxStyle b="on" i="off">
        <a:font>
          <a:latin typeface="Avenir Next LT Pro"/>
          <a:ea typeface="Avenir Next LT Pro"/>
          <a:cs typeface="Avenir Next LT Pro"/>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venir Next LT Pro"/>
          <a:ea typeface="Avenir Next LT Pro"/>
          <a:cs typeface="Avenir Next LT Pro"/>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d72916f40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d72916f40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9" name="Shape 69"/>
        <p:cNvGrpSpPr/>
        <p:nvPr/>
      </p:nvGrpSpPr>
      <p:grpSpPr>
        <a:xfrm>
          <a:off x="0" y="0"/>
          <a:ext cx="0" cy="0"/>
          <a:chOff x="0" y="0"/>
          <a:chExt cx="0" cy="0"/>
        </a:xfrm>
      </p:grpSpPr>
      <p:sp>
        <p:nvSpPr>
          <p:cNvPr id="70" name="Google Shape;70;p4"/>
          <p:cNvSpPr txBox="1"/>
          <p:nvPr>
            <p:ph type="ctrTitle"/>
          </p:nvPr>
        </p:nvSpPr>
        <p:spPr>
          <a:xfrm>
            <a:off x="1709928" y="987552"/>
            <a:ext cx="8385048" cy="3081528"/>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dk2"/>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4"/>
          <p:cNvSpPr txBox="1"/>
          <p:nvPr>
            <p:ph idx="1" type="subTitle"/>
          </p:nvPr>
        </p:nvSpPr>
        <p:spPr>
          <a:xfrm>
            <a:off x="2905506" y="4480561"/>
            <a:ext cx="5993892" cy="1166495"/>
          </a:xfrm>
          <a:prstGeom prst="rect">
            <a:avLst/>
          </a:prstGeom>
          <a:noFill/>
          <a:ln>
            <a:noFill/>
          </a:ln>
        </p:spPr>
        <p:txBody>
          <a:bodyPr anchorCtr="0" anchor="t" bIns="45700" lIns="91425" spcFirstLastPara="1" rIns="91425" wrap="square" tIns="45700">
            <a:normAutofit/>
          </a:bodyPr>
          <a:lstStyle>
            <a:lvl1pPr lvl="0" algn="ctr">
              <a:lnSpc>
                <a:spcPct val="150000"/>
              </a:lnSpc>
              <a:spcBef>
                <a:spcPts val="1000"/>
              </a:spcBef>
              <a:spcAft>
                <a:spcPts val="0"/>
              </a:spcAft>
              <a:buSzPts val="1400"/>
              <a:buNone/>
              <a:defRPr sz="1400" cap="none"/>
            </a:lvl1pPr>
            <a:lvl2pPr lvl="1" algn="ctr">
              <a:lnSpc>
                <a:spcPct val="150000"/>
              </a:lnSpc>
              <a:spcBef>
                <a:spcPts val="500"/>
              </a:spcBef>
              <a:spcAft>
                <a:spcPts val="0"/>
              </a:spcAft>
              <a:buSzPts val="2000"/>
              <a:buFont typeface="Avenir"/>
              <a:buNone/>
              <a:defRPr sz="2000"/>
            </a:lvl2pPr>
            <a:lvl3pPr lvl="2" algn="ctr">
              <a:lnSpc>
                <a:spcPct val="150000"/>
              </a:lnSpc>
              <a:spcBef>
                <a:spcPts val="500"/>
              </a:spcBef>
              <a:spcAft>
                <a:spcPts val="0"/>
              </a:spcAft>
              <a:buSzPts val="1800"/>
              <a:buNone/>
              <a:defRPr sz="1800"/>
            </a:lvl3pPr>
            <a:lvl4pPr lvl="3" algn="ctr">
              <a:lnSpc>
                <a:spcPct val="150000"/>
              </a:lnSpc>
              <a:spcBef>
                <a:spcPts val="500"/>
              </a:spcBef>
              <a:spcAft>
                <a:spcPts val="0"/>
              </a:spcAft>
              <a:buSzPts val="1600"/>
              <a:buFont typeface="Avenir"/>
              <a:buNone/>
              <a:defRPr sz="1600"/>
            </a:lvl4pPr>
            <a:lvl5pPr lvl="4" algn="ctr">
              <a:lnSpc>
                <a:spcPct val="15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2" name="Google Shape;72;p4"/>
          <p:cNvSpPr txBox="1"/>
          <p:nvPr>
            <p:ph idx="10" type="dt"/>
          </p:nvPr>
        </p:nvSpPr>
        <p:spPr>
          <a:xfrm>
            <a:off x="173736" y="6382512"/>
            <a:ext cx="28459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
          <p:cNvSpPr txBox="1"/>
          <p:nvPr>
            <p:ph idx="11" type="ftr"/>
          </p:nvPr>
        </p:nvSpPr>
        <p:spPr>
          <a:xfrm rot="5400000">
            <a:off x="-1754871" y="2093199"/>
            <a:ext cx="4157472" cy="41608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4"/>
          <p:cNvSpPr txBox="1"/>
          <p:nvPr>
            <p:ph idx="12" type="sldNum"/>
          </p:nvPr>
        </p:nvSpPr>
        <p:spPr>
          <a:xfrm>
            <a:off x="11457919" y="6382512"/>
            <a:ext cx="50099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6" name="Shape 126"/>
        <p:cNvGrpSpPr/>
        <p:nvPr/>
      </p:nvGrpSpPr>
      <p:grpSpPr>
        <a:xfrm>
          <a:off x="0" y="0"/>
          <a:ext cx="0" cy="0"/>
          <a:chOff x="0" y="0"/>
          <a:chExt cx="0" cy="0"/>
        </a:xfrm>
      </p:grpSpPr>
      <p:sp>
        <p:nvSpPr>
          <p:cNvPr id="127" name="Google Shape;127;p13"/>
          <p:cNvSpPr txBox="1"/>
          <p:nvPr>
            <p:ph type="title"/>
          </p:nvPr>
        </p:nvSpPr>
        <p:spPr>
          <a:xfrm>
            <a:off x="1069848" y="502920"/>
            <a:ext cx="9634011" cy="132556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13"/>
          <p:cNvSpPr txBox="1"/>
          <p:nvPr>
            <p:ph idx="1" type="body"/>
          </p:nvPr>
        </p:nvSpPr>
        <p:spPr>
          <a:xfrm rot="5400000">
            <a:off x="3711185" y="-766817"/>
            <a:ext cx="4351338" cy="9634011"/>
          </a:xfrm>
          <a:prstGeom prst="rect">
            <a:avLst/>
          </a:prstGeom>
          <a:noFill/>
          <a:ln>
            <a:noFill/>
          </a:ln>
        </p:spPr>
        <p:txBody>
          <a:bodyPr anchorCtr="0" anchor="t" bIns="45700" lIns="91425" spcFirstLastPara="1" rIns="91425" wrap="square" tIns="45700">
            <a:normAutofit/>
          </a:bodyPr>
          <a:lstStyle>
            <a:lvl1pPr indent="-342900" lvl="0" marL="457200" algn="l">
              <a:lnSpc>
                <a:spcPct val="150000"/>
              </a:lnSpc>
              <a:spcBef>
                <a:spcPts val="1000"/>
              </a:spcBef>
              <a:spcAft>
                <a:spcPts val="0"/>
              </a:spcAft>
              <a:buSzPts val="1800"/>
              <a:buChar char="•"/>
              <a:defRPr/>
            </a:lvl1pPr>
            <a:lvl2pPr indent="-228600" lvl="1" marL="914400" algn="l">
              <a:lnSpc>
                <a:spcPct val="150000"/>
              </a:lnSpc>
              <a:spcBef>
                <a:spcPts val="500"/>
              </a:spcBef>
              <a:spcAft>
                <a:spcPts val="0"/>
              </a:spcAft>
              <a:buSzPts val="1800"/>
              <a:buNone/>
              <a:defRPr/>
            </a:lvl2pPr>
            <a:lvl3pPr indent="-342900" lvl="2" marL="1371600" algn="l">
              <a:lnSpc>
                <a:spcPct val="150000"/>
              </a:lnSpc>
              <a:spcBef>
                <a:spcPts val="500"/>
              </a:spcBef>
              <a:spcAft>
                <a:spcPts val="0"/>
              </a:spcAft>
              <a:buSzPts val="1800"/>
              <a:buChar char="•"/>
              <a:defRPr/>
            </a:lvl3pPr>
            <a:lvl4pPr indent="-228600" lvl="3" marL="1828800" algn="l">
              <a:lnSpc>
                <a:spcPct val="150000"/>
              </a:lnSpc>
              <a:spcBef>
                <a:spcPts val="500"/>
              </a:spcBef>
              <a:spcAft>
                <a:spcPts val="0"/>
              </a:spcAft>
              <a:buSzPts val="1800"/>
              <a:buNone/>
              <a:defRPr/>
            </a:lvl4pPr>
            <a:lvl5pPr indent="-342900" lvl="4" marL="2286000" algn="l">
              <a:lnSpc>
                <a:spcPct val="15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13"/>
          <p:cNvSpPr txBox="1"/>
          <p:nvPr>
            <p:ph idx="10" type="dt"/>
          </p:nvPr>
        </p:nvSpPr>
        <p:spPr>
          <a:xfrm>
            <a:off x="173736" y="6382512"/>
            <a:ext cx="28459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3"/>
          <p:cNvSpPr txBox="1"/>
          <p:nvPr>
            <p:ph idx="11" type="ftr"/>
          </p:nvPr>
        </p:nvSpPr>
        <p:spPr>
          <a:xfrm rot="5400000">
            <a:off x="-1754871" y="2093199"/>
            <a:ext cx="4157472" cy="41608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3"/>
          <p:cNvSpPr txBox="1"/>
          <p:nvPr>
            <p:ph idx="12" type="sldNum"/>
          </p:nvPr>
        </p:nvSpPr>
        <p:spPr>
          <a:xfrm>
            <a:off x="11457919" y="6382512"/>
            <a:ext cx="50099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2" name="Shape 132"/>
        <p:cNvGrpSpPr/>
        <p:nvPr/>
      </p:nvGrpSpPr>
      <p:grpSpPr>
        <a:xfrm>
          <a:off x="0" y="0"/>
          <a:ext cx="0" cy="0"/>
          <a:chOff x="0" y="0"/>
          <a:chExt cx="0" cy="0"/>
        </a:xfrm>
      </p:grpSpPr>
      <p:sp>
        <p:nvSpPr>
          <p:cNvPr id="133" name="Google Shape;133;p1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4" name="Google Shape;134;p1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150000"/>
              </a:lnSpc>
              <a:spcBef>
                <a:spcPts val="1000"/>
              </a:spcBef>
              <a:spcAft>
                <a:spcPts val="0"/>
              </a:spcAft>
              <a:buSzPts val="1800"/>
              <a:buChar char="•"/>
              <a:defRPr/>
            </a:lvl1pPr>
            <a:lvl2pPr indent="-228600" lvl="1" marL="914400" algn="l">
              <a:lnSpc>
                <a:spcPct val="150000"/>
              </a:lnSpc>
              <a:spcBef>
                <a:spcPts val="500"/>
              </a:spcBef>
              <a:spcAft>
                <a:spcPts val="0"/>
              </a:spcAft>
              <a:buSzPts val="1800"/>
              <a:buNone/>
              <a:defRPr/>
            </a:lvl2pPr>
            <a:lvl3pPr indent="-342900" lvl="2" marL="1371600" algn="l">
              <a:lnSpc>
                <a:spcPct val="150000"/>
              </a:lnSpc>
              <a:spcBef>
                <a:spcPts val="500"/>
              </a:spcBef>
              <a:spcAft>
                <a:spcPts val="0"/>
              </a:spcAft>
              <a:buSzPts val="1800"/>
              <a:buChar char="•"/>
              <a:defRPr/>
            </a:lvl3pPr>
            <a:lvl4pPr indent="-228600" lvl="3" marL="1828800" algn="l">
              <a:lnSpc>
                <a:spcPct val="150000"/>
              </a:lnSpc>
              <a:spcBef>
                <a:spcPts val="500"/>
              </a:spcBef>
              <a:spcAft>
                <a:spcPts val="0"/>
              </a:spcAft>
              <a:buSzPts val="1800"/>
              <a:buNone/>
              <a:defRPr/>
            </a:lvl4pPr>
            <a:lvl5pPr indent="-342900" lvl="4" marL="2286000" algn="l">
              <a:lnSpc>
                <a:spcPct val="15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5" name="Google Shape;135;p14"/>
          <p:cNvSpPr txBox="1"/>
          <p:nvPr>
            <p:ph idx="10" type="dt"/>
          </p:nvPr>
        </p:nvSpPr>
        <p:spPr>
          <a:xfrm>
            <a:off x="173736" y="6382512"/>
            <a:ext cx="28459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4"/>
          <p:cNvSpPr txBox="1"/>
          <p:nvPr>
            <p:ph idx="11" type="ftr"/>
          </p:nvPr>
        </p:nvSpPr>
        <p:spPr>
          <a:xfrm rot="5400000">
            <a:off x="-1754871" y="2093199"/>
            <a:ext cx="4157472" cy="41608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4"/>
          <p:cNvSpPr txBox="1"/>
          <p:nvPr>
            <p:ph idx="12" type="sldNum"/>
          </p:nvPr>
        </p:nvSpPr>
        <p:spPr>
          <a:xfrm>
            <a:off x="11457919" y="6382512"/>
            <a:ext cx="50099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5" name="Shape 75"/>
        <p:cNvGrpSpPr/>
        <p:nvPr/>
      </p:nvGrpSpPr>
      <p:grpSpPr>
        <a:xfrm>
          <a:off x="0" y="0"/>
          <a:ext cx="0" cy="0"/>
          <a:chOff x="0" y="0"/>
          <a:chExt cx="0" cy="0"/>
        </a:xfrm>
      </p:grpSpPr>
      <p:sp>
        <p:nvSpPr>
          <p:cNvPr id="76" name="Google Shape;76;p5"/>
          <p:cNvSpPr txBox="1"/>
          <p:nvPr>
            <p:ph type="title"/>
          </p:nvPr>
        </p:nvSpPr>
        <p:spPr>
          <a:xfrm>
            <a:off x="1069848" y="502920"/>
            <a:ext cx="9634011" cy="132556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5"/>
          <p:cNvSpPr txBox="1"/>
          <p:nvPr>
            <p:ph idx="1" type="body"/>
          </p:nvPr>
        </p:nvSpPr>
        <p:spPr>
          <a:xfrm>
            <a:off x="1069848" y="1874520"/>
            <a:ext cx="9634011"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150000"/>
              </a:lnSpc>
              <a:spcBef>
                <a:spcPts val="1000"/>
              </a:spcBef>
              <a:spcAft>
                <a:spcPts val="0"/>
              </a:spcAft>
              <a:buSzPts val="1800"/>
              <a:buChar char="•"/>
              <a:defRPr/>
            </a:lvl1pPr>
            <a:lvl2pPr indent="-228600" lvl="1" marL="914400" algn="l">
              <a:lnSpc>
                <a:spcPct val="150000"/>
              </a:lnSpc>
              <a:spcBef>
                <a:spcPts val="500"/>
              </a:spcBef>
              <a:spcAft>
                <a:spcPts val="0"/>
              </a:spcAft>
              <a:buSzPts val="1800"/>
              <a:buNone/>
              <a:defRPr/>
            </a:lvl2pPr>
            <a:lvl3pPr indent="-342900" lvl="2" marL="1371600" algn="l">
              <a:lnSpc>
                <a:spcPct val="150000"/>
              </a:lnSpc>
              <a:spcBef>
                <a:spcPts val="500"/>
              </a:spcBef>
              <a:spcAft>
                <a:spcPts val="0"/>
              </a:spcAft>
              <a:buSzPts val="1800"/>
              <a:buChar char="•"/>
              <a:defRPr/>
            </a:lvl3pPr>
            <a:lvl4pPr indent="-228600" lvl="3" marL="1828800" algn="l">
              <a:lnSpc>
                <a:spcPct val="150000"/>
              </a:lnSpc>
              <a:spcBef>
                <a:spcPts val="500"/>
              </a:spcBef>
              <a:spcAft>
                <a:spcPts val="0"/>
              </a:spcAft>
              <a:buSzPts val="1800"/>
              <a:buNone/>
              <a:defRPr/>
            </a:lvl4pPr>
            <a:lvl5pPr indent="-342900" lvl="4" marL="2286000" algn="l">
              <a:lnSpc>
                <a:spcPct val="15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5"/>
          <p:cNvSpPr txBox="1"/>
          <p:nvPr>
            <p:ph idx="10" type="dt"/>
          </p:nvPr>
        </p:nvSpPr>
        <p:spPr>
          <a:xfrm>
            <a:off x="173736" y="6382512"/>
            <a:ext cx="28459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5"/>
          <p:cNvSpPr txBox="1"/>
          <p:nvPr>
            <p:ph idx="11" type="ftr"/>
          </p:nvPr>
        </p:nvSpPr>
        <p:spPr>
          <a:xfrm rot="5400000">
            <a:off x="-1754871" y="2093199"/>
            <a:ext cx="4157472" cy="41608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5"/>
          <p:cNvSpPr txBox="1"/>
          <p:nvPr>
            <p:ph idx="12" type="sldNum"/>
          </p:nvPr>
        </p:nvSpPr>
        <p:spPr>
          <a:xfrm>
            <a:off x="11457919" y="6382512"/>
            <a:ext cx="50099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1" name="Shape 81"/>
        <p:cNvGrpSpPr/>
        <p:nvPr/>
      </p:nvGrpSpPr>
      <p:grpSpPr>
        <a:xfrm>
          <a:off x="0" y="0"/>
          <a:ext cx="0" cy="0"/>
          <a:chOff x="0" y="0"/>
          <a:chExt cx="0" cy="0"/>
        </a:xfrm>
      </p:grpSpPr>
      <p:sp>
        <p:nvSpPr>
          <p:cNvPr id="82" name="Google Shape;82;p6"/>
          <p:cNvSpPr txBox="1"/>
          <p:nvPr>
            <p:ph type="title"/>
          </p:nvPr>
        </p:nvSpPr>
        <p:spPr>
          <a:xfrm>
            <a:off x="1069848" y="1709738"/>
            <a:ext cx="9430811" cy="2852737"/>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6"/>
          <p:cNvSpPr txBox="1"/>
          <p:nvPr>
            <p:ph idx="1" type="body"/>
          </p:nvPr>
        </p:nvSpPr>
        <p:spPr>
          <a:xfrm>
            <a:off x="1069848" y="4589463"/>
            <a:ext cx="9430811"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SzPts val="2400"/>
              <a:buNone/>
              <a:defRPr sz="2400">
                <a:solidFill>
                  <a:srgbClr val="888888"/>
                </a:solidFill>
              </a:defRPr>
            </a:lvl1pPr>
            <a:lvl2pPr indent="-228600" lvl="1" marL="914400" algn="l">
              <a:lnSpc>
                <a:spcPct val="150000"/>
              </a:lnSpc>
              <a:spcBef>
                <a:spcPts val="500"/>
              </a:spcBef>
              <a:spcAft>
                <a:spcPts val="0"/>
              </a:spcAft>
              <a:buSzPts val="2000"/>
              <a:buFont typeface="Avenir"/>
              <a:buNone/>
              <a:defRPr sz="2000">
                <a:solidFill>
                  <a:srgbClr val="888888"/>
                </a:solidFill>
              </a:defRPr>
            </a:lvl2pPr>
            <a:lvl3pPr indent="-228600" lvl="2" marL="1371600" algn="l">
              <a:lnSpc>
                <a:spcPct val="150000"/>
              </a:lnSpc>
              <a:spcBef>
                <a:spcPts val="500"/>
              </a:spcBef>
              <a:spcAft>
                <a:spcPts val="0"/>
              </a:spcAft>
              <a:buSzPts val="1800"/>
              <a:buNone/>
              <a:defRPr sz="1800">
                <a:solidFill>
                  <a:srgbClr val="888888"/>
                </a:solidFill>
              </a:defRPr>
            </a:lvl3pPr>
            <a:lvl4pPr indent="-228600" lvl="3" marL="1828800" algn="l">
              <a:lnSpc>
                <a:spcPct val="150000"/>
              </a:lnSpc>
              <a:spcBef>
                <a:spcPts val="500"/>
              </a:spcBef>
              <a:spcAft>
                <a:spcPts val="0"/>
              </a:spcAft>
              <a:buSzPts val="1600"/>
              <a:buFont typeface="Avenir"/>
              <a:buNone/>
              <a:defRPr sz="1600">
                <a:solidFill>
                  <a:srgbClr val="888888"/>
                </a:solidFill>
              </a:defRPr>
            </a:lvl4pPr>
            <a:lvl5pPr indent="-228600" lvl="4" marL="2286000" algn="l">
              <a:lnSpc>
                <a:spcPct val="15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4" name="Google Shape;84;p6"/>
          <p:cNvSpPr txBox="1"/>
          <p:nvPr>
            <p:ph idx="10" type="dt"/>
          </p:nvPr>
        </p:nvSpPr>
        <p:spPr>
          <a:xfrm>
            <a:off x="173736" y="6382512"/>
            <a:ext cx="28459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6"/>
          <p:cNvSpPr txBox="1"/>
          <p:nvPr>
            <p:ph idx="11" type="ftr"/>
          </p:nvPr>
        </p:nvSpPr>
        <p:spPr>
          <a:xfrm rot="5400000">
            <a:off x="-1754871" y="2093199"/>
            <a:ext cx="4157472" cy="41608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6"/>
          <p:cNvSpPr txBox="1"/>
          <p:nvPr>
            <p:ph idx="12" type="sldNum"/>
          </p:nvPr>
        </p:nvSpPr>
        <p:spPr>
          <a:xfrm>
            <a:off x="11457919" y="6382512"/>
            <a:ext cx="50099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7" name="Shape 87"/>
        <p:cNvGrpSpPr/>
        <p:nvPr/>
      </p:nvGrpSpPr>
      <p:grpSpPr>
        <a:xfrm>
          <a:off x="0" y="0"/>
          <a:ext cx="0" cy="0"/>
          <a:chOff x="0" y="0"/>
          <a:chExt cx="0" cy="0"/>
        </a:xfrm>
      </p:grpSpPr>
      <p:sp>
        <p:nvSpPr>
          <p:cNvPr id="88" name="Google Shape;88;p7"/>
          <p:cNvSpPr txBox="1"/>
          <p:nvPr>
            <p:ph type="title"/>
          </p:nvPr>
        </p:nvSpPr>
        <p:spPr>
          <a:xfrm>
            <a:off x="1069848" y="502920"/>
            <a:ext cx="9634011" cy="132556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7"/>
          <p:cNvSpPr txBox="1"/>
          <p:nvPr>
            <p:ph idx="1" type="body"/>
          </p:nvPr>
        </p:nvSpPr>
        <p:spPr>
          <a:xfrm>
            <a:off x="1069848" y="1825625"/>
            <a:ext cx="4684057"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150000"/>
              </a:lnSpc>
              <a:spcBef>
                <a:spcPts val="1000"/>
              </a:spcBef>
              <a:spcAft>
                <a:spcPts val="0"/>
              </a:spcAft>
              <a:buSzPts val="1800"/>
              <a:buChar char="•"/>
              <a:defRPr/>
            </a:lvl1pPr>
            <a:lvl2pPr indent="-228600" lvl="1" marL="914400" algn="l">
              <a:lnSpc>
                <a:spcPct val="150000"/>
              </a:lnSpc>
              <a:spcBef>
                <a:spcPts val="500"/>
              </a:spcBef>
              <a:spcAft>
                <a:spcPts val="0"/>
              </a:spcAft>
              <a:buSzPts val="1800"/>
              <a:buNone/>
              <a:defRPr/>
            </a:lvl2pPr>
            <a:lvl3pPr indent="-342900" lvl="2" marL="1371600" algn="l">
              <a:lnSpc>
                <a:spcPct val="150000"/>
              </a:lnSpc>
              <a:spcBef>
                <a:spcPts val="500"/>
              </a:spcBef>
              <a:spcAft>
                <a:spcPts val="0"/>
              </a:spcAft>
              <a:buSzPts val="1800"/>
              <a:buChar char="•"/>
              <a:defRPr/>
            </a:lvl3pPr>
            <a:lvl4pPr indent="-228600" lvl="3" marL="1828800" algn="l">
              <a:lnSpc>
                <a:spcPct val="150000"/>
              </a:lnSpc>
              <a:spcBef>
                <a:spcPts val="500"/>
              </a:spcBef>
              <a:spcAft>
                <a:spcPts val="0"/>
              </a:spcAft>
              <a:buSzPts val="1800"/>
              <a:buNone/>
              <a:defRPr/>
            </a:lvl4pPr>
            <a:lvl5pPr indent="-342900" lvl="4" marL="2286000" algn="l">
              <a:lnSpc>
                <a:spcPct val="15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7"/>
          <p:cNvSpPr txBox="1"/>
          <p:nvPr>
            <p:ph idx="2" type="body"/>
          </p:nvPr>
        </p:nvSpPr>
        <p:spPr>
          <a:xfrm>
            <a:off x="6019802" y="1825625"/>
            <a:ext cx="4684058"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150000"/>
              </a:lnSpc>
              <a:spcBef>
                <a:spcPts val="1000"/>
              </a:spcBef>
              <a:spcAft>
                <a:spcPts val="0"/>
              </a:spcAft>
              <a:buSzPts val="1800"/>
              <a:buChar char="•"/>
              <a:defRPr/>
            </a:lvl1pPr>
            <a:lvl2pPr indent="-228600" lvl="1" marL="914400" algn="l">
              <a:lnSpc>
                <a:spcPct val="150000"/>
              </a:lnSpc>
              <a:spcBef>
                <a:spcPts val="500"/>
              </a:spcBef>
              <a:spcAft>
                <a:spcPts val="0"/>
              </a:spcAft>
              <a:buSzPts val="1800"/>
              <a:buNone/>
              <a:defRPr/>
            </a:lvl2pPr>
            <a:lvl3pPr indent="-342900" lvl="2" marL="1371600" algn="l">
              <a:lnSpc>
                <a:spcPct val="150000"/>
              </a:lnSpc>
              <a:spcBef>
                <a:spcPts val="500"/>
              </a:spcBef>
              <a:spcAft>
                <a:spcPts val="0"/>
              </a:spcAft>
              <a:buSzPts val="1800"/>
              <a:buChar char="•"/>
              <a:defRPr/>
            </a:lvl3pPr>
            <a:lvl4pPr indent="-228600" lvl="3" marL="1828800" algn="l">
              <a:lnSpc>
                <a:spcPct val="150000"/>
              </a:lnSpc>
              <a:spcBef>
                <a:spcPts val="500"/>
              </a:spcBef>
              <a:spcAft>
                <a:spcPts val="0"/>
              </a:spcAft>
              <a:buSzPts val="1800"/>
              <a:buNone/>
              <a:defRPr/>
            </a:lvl4pPr>
            <a:lvl5pPr indent="-342900" lvl="4" marL="2286000" algn="l">
              <a:lnSpc>
                <a:spcPct val="15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7"/>
          <p:cNvSpPr txBox="1"/>
          <p:nvPr>
            <p:ph idx="10" type="dt"/>
          </p:nvPr>
        </p:nvSpPr>
        <p:spPr>
          <a:xfrm>
            <a:off x="173736" y="6382512"/>
            <a:ext cx="28459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7"/>
          <p:cNvSpPr txBox="1"/>
          <p:nvPr>
            <p:ph idx="11" type="ftr"/>
          </p:nvPr>
        </p:nvSpPr>
        <p:spPr>
          <a:xfrm rot="5400000">
            <a:off x="-1754871" y="2093199"/>
            <a:ext cx="4157472" cy="41608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7"/>
          <p:cNvSpPr txBox="1"/>
          <p:nvPr>
            <p:ph idx="12" type="sldNum"/>
          </p:nvPr>
        </p:nvSpPr>
        <p:spPr>
          <a:xfrm>
            <a:off x="11457919" y="6382512"/>
            <a:ext cx="50099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4" name="Shape 94"/>
        <p:cNvGrpSpPr/>
        <p:nvPr/>
      </p:nvGrpSpPr>
      <p:grpSpPr>
        <a:xfrm>
          <a:off x="0" y="0"/>
          <a:ext cx="0" cy="0"/>
          <a:chOff x="0" y="0"/>
          <a:chExt cx="0" cy="0"/>
        </a:xfrm>
      </p:grpSpPr>
      <p:sp>
        <p:nvSpPr>
          <p:cNvPr id="95" name="Google Shape;95;p8"/>
          <p:cNvSpPr txBox="1"/>
          <p:nvPr>
            <p:ph type="title"/>
          </p:nvPr>
        </p:nvSpPr>
        <p:spPr>
          <a:xfrm>
            <a:off x="839788" y="365125"/>
            <a:ext cx="9899930" cy="132556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8"/>
          <p:cNvSpPr txBox="1"/>
          <p:nvPr>
            <p:ph idx="1" type="body"/>
          </p:nvPr>
        </p:nvSpPr>
        <p:spPr>
          <a:xfrm>
            <a:off x="839789" y="1681163"/>
            <a:ext cx="4872132" cy="823912"/>
          </a:xfrm>
          <a:prstGeom prst="rect">
            <a:avLst/>
          </a:prstGeom>
          <a:noFill/>
          <a:ln>
            <a:noFill/>
          </a:ln>
        </p:spPr>
        <p:txBody>
          <a:bodyPr anchorCtr="0" anchor="b" bIns="45700" lIns="91425" spcFirstLastPara="1" rIns="91425" wrap="square" tIns="45700">
            <a:noAutofit/>
          </a:bodyPr>
          <a:lstStyle>
            <a:lvl1pPr indent="-228600" lvl="0" marL="457200" algn="l">
              <a:lnSpc>
                <a:spcPct val="150000"/>
              </a:lnSpc>
              <a:spcBef>
                <a:spcPts val="1000"/>
              </a:spcBef>
              <a:spcAft>
                <a:spcPts val="0"/>
              </a:spcAft>
              <a:buSzPts val="1600"/>
              <a:buNone/>
              <a:defRPr b="1" sz="1600" cap="none"/>
            </a:lvl1pPr>
            <a:lvl2pPr indent="-228600" lvl="1" marL="914400" algn="l">
              <a:lnSpc>
                <a:spcPct val="150000"/>
              </a:lnSpc>
              <a:spcBef>
                <a:spcPts val="500"/>
              </a:spcBef>
              <a:spcAft>
                <a:spcPts val="0"/>
              </a:spcAft>
              <a:buSzPts val="2000"/>
              <a:buFont typeface="Avenir"/>
              <a:buNone/>
              <a:defRPr b="1" sz="2000"/>
            </a:lvl2pPr>
            <a:lvl3pPr indent="-228600" lvl="2" marL="1371600" algn="l">
              <a:lnSpc>
                <a:spcPct val="150000"/>
              </a:lnSpc>
              <a:spcBef>
                <a:spcPts val="500"/>
              </a:spcBef>
              <a:spcAft>
                <a:spcPts val="0"/>
              </a:spcAft>
              <a:buSzPts val="1800"/>
              <a:buNone/>
              <a:defRPr b="1" sz="1800"/>
            </a:lvl3pPr>
            <a:lvl4pPr indent="-228600" lvl="3" marL="1828800" algn="l">
              <a:lnSpc>
                <a:spcPct val="150000"/>
              </a:lnSpc>
              <a:spcBef>
                <a:spcPts val="500"/>
              </a:spcBef>
              <a:spcAft>
                <a:spcPts val="0"/>
              </a:spcAft>
              <a:buSzPts val="1600"/>
              <a:buFont typeface="Avenir"/>
              <a:buNone/>
              <a:defRPr b="1" sz="1600"/>
            </a:lvl4pPr>
            <a:lvl5pPr indent="-228600" lvl="4" marL="2286000" algn="l">
              <a:lnSpc>
                <a:spcPct val="15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7" name="Google Shape;97;p8"/>
          <p:cNvSpPr txBox="1"/>
          <p:nvPr>
            <p:ph idx="2" type="body"/>
          </p:nvPr>
        </p:nvSpPr>
        <p:spPr>
          <a:xfrm>
            <a:off x="839787" y="2510632"/>
            <a:ext cx="4872133"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150000"/>
              </a:lnSpc>
              <a:spcBef>
                <a:spcPts val="1000"/>
              </a:spcBef>
              <a:spcAft>
                <a:spcPts val="0"/>
              </a:spcAft>
              <a:buSzPts val="1800"/>
              <a:buChar char="•"/>
              <a:defRPr/>
            </a:lvl1pPr>
            <a:lvl2pPr indent="-228600" lvl="1" marL="914400" algn="l">
              <a:lnSpc>
                <a:spcPct val="150000"/>
              </a:lnSpc>
              <a:spcBef>
                <a:spcPts val="500"/>
              </a:spcBef>
              <a:spcAft>
                <a:spcPts val="0"/>
              </a:spcAft>
              <a:buSzPts val="1800"/>
              <a:buFont typeface="Avenir"/>
              <a:buNone/>
              <a:defRPr b="1"/>
            </a:lvl2pPr>
            <a:lvl3pPr indent="-330200" lvl="2" marL="1371600" algn="l">
              <a:lnSpc>
                <a:spcPct val="150000"/>
              </a:lnSpc>
              <a:spcBef>
                <a:spcPts val="500"/>
              </a:spcBef>
              <a:spcAft>
                <a:spcPts val="0"/>
              </a:spcAft>
              <a:buSzPts val="1600"/>
              <a:buChar char="•"/>
              <a:defRPr b="0"/>
            </a:lvl3pPr>
            <a:lvl4pPr indent="-228600" lvl="3" marL="1828800" algn="l">
              <a:lnSpc>
                <a:spcPct val="150000"/>
              </a:lnSpc>
              <a:spcBef>
                <a:spcPts val="500"/>
              </a:spcBef>
              <a:spcAft>
                <a:spcPts val="0"/>
              </a:spcAft>
              <a:buSzPts val="1800"/>
              <a:buNone/>
              <a:defRPr/>
            </a:lvl4pPr>
            <a:lvl5pPr indent="-342900" lvl="4" marL="2286000" algn="l">
              <a:lnSpc>
                <a:spcPct val="15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8"/>
          <p:cNvSpPr txBox="1"/>
          <p:nvPr>
            <p:ph idx="3" type="body"/>
          </p:nvPr>
        </p:nvSpPr>
        <p:spPr>
          <a:xfrm>
            <a:off x="5889809" y="1681163"/>
            <a:ext cx="4849909" cy="823912"/>
          </a:xfrm>
          <a:prstGeom prst="rect">
            <a:avLst/>
          </a:prstGeom>
          <a:noFill/>
          <a:ln>
            <a:noFill/>
          </a:ln>
        </p:spPr>
        <p:txBody>
          <a:bodyPr anchorCtr="0" anchor="b" bIns="45700" lIns="91425" spcFirstLastPara="1" rIns="91425" wrap="square" tIns="45700">
            <a:noAutofit/>
          </a:bodyPr>
          <a:lstStyle>
            <a:lvl1pPr indent="-228600" lvl="0" marL="457200" algn="l">
              <a:lnSpc>
                <a:spcPct val="150000"/>
              </a:lnSpc>
              <a:spcBef>
                <a:spcPts val="1000"/>
              </a:spcBef>
              <a:spcAft>
                <a:spcPts val="0"/>
              </a:spcAft>
              <a:buSzPts val="1600"/>
              <a:buNone/>
              <a:defRPr b="1" sz="1600" cap="none"/>
            </a:lvl1pPr>
            <a:lvl2pPr indent="-228600" lvl="1" marL="914400" algn="l">
              <a:lnSpc>
                <a:spcPct val="150000"/>
              </a:lnSpc>
              <a:spcBef>
                <a:spcPts val="500"/>
              </a:spcBef>
              <a:spcAft>
                <a:spcPts val="0"/>
              </a:spcAft>
              <a:buSzPts val="2000"/>
              <a:buFont typeface="Avenir"/>
              <a:buNone/>
              <a:defRPr b="1" sz="2000"/>
            </a:lvl2pPr>
            <a:lvl3pPr indent="-228600" lvl="2" marL="1371600" algn="l">
              <a:lnSpc>
                <a:spcPct val="150000"/>
              </a:lnSpc>
              <a:spcBef>
                <a:spcPts val="500"/>
              </a:spcBef>
              <a:spcAft>
                <a:spcPts val="0"/>
              </a:spcAft>
              <a:buSzPts val="1800"/>
              <a:buNone/>
              <a:defRPr b="1" sz="1800"/>
            </a:lvl3pPr>
            <a:lvl4pPr indent="-228600" lvl="3" marL="1828800" algn="l">
              <a:lnSpc>
                <a:spcPct val="150000"/>
              </a:lnSpc>
              <a:spcBef>
                <a:spcPts val="500"/>
              </a:spcBef>
              <a:spcAft>
                <a:spcPts val="0"/>
              </a:spcAft>
              <a:buSzPts val="1600"/>
              <a:buFont typeface="Avenir"/>
              <a:buNone/>
              <a:defRPr b="1" sz="1600"/>
            </a:lvl4pPr>
            <a:lvl5pPr indent="-228600" lvl="4" marL="2286000" algn="l">
              <a:lnSpc>
                <a:spcPct val="15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9" name="Google Shape;99;p8"/>
          <p:cNvSpPr txBox="1"/>
          <p:nvPr>
            <p:ph idx="4" type="body"/>
          </p:nvPr>
        </p:nvSpPr>
        <p:spPr>
          <a:xfrm>
            <a:off x="5889810" y="2505075"/>
            <a:ext cx="4872134"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150000"/>
              </a:lnSpc>
              <a:spcBef>
                <a:spcPts val="1000"/>
              </a:spcBef>
              <a:spcAft>
                <a:spcPts val="0"/>
              </a:spcAft>
              <a:buSzPts val="1800"/>
              <a:buChar char="•"/>
              <a:defRPr/>
            </a:lvl1pPr>
            <a:lvl2pPr indent="-228600" lvl="1" marL="914400" algn="l">
              <a:lnSpc>
                <a:spcPct val="150000"/>
              </a:lnSpc>
              <a:spcBef>
                <a:spcPts val="500"/>
              </a:spcBef>
              <a:spcAft>
                <a:spcPts val="0"/>
              </a:spcAft>
              <a:buSzPts val="1800"/>
              <a:buFont typeface="Avenir"/>
              <a:buNone/>
              <a:defRPr b="1"/>
            </a:lvl2pPr>
            <a:lvl3pPr indent="-330200" lvl="2" marL="1371600" algn="l">
              <a:lnSpc>
                <a:spcPct val="150000"/>
              </a:lnSpc>
              <a:spcBef>
                <a:spcPts val="500"/>
              </a:spcBef>
              <a:spcAft>
                <a:spcPts val="0"/>
              </a:spcAft>
              <a:buSzPts val="1600"/>
              <a:buChar char="•"/>
              <a:defRPr b="0"/>
            </a:lvl3pPr>
            <a:lvl4pPr indent="-228600" lvl="3" marL="1828800" algn="l">
              <a:lnSpc>
                <a:spcPct val="150000"/>
              </a:lnSpc>
              <a:spcBef>
                <a:spcPts val="500"/>
              </a:spcBef>
              <a:spcAft>
                <a:spcPts val="0"/>
              </a:spcAft>
              <a:buSzPts val="1800"/>
              <a:buNone/>
              <a:defRPr/>
            </a:lvl4pPr>
            <a:lvl5pPr indent="-342900" lvl="4" marL="2286000" algn="l">
              <a:lnSpc>
                <a:spcPct val="15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8"/>
          <p:cNvSpPr txBox="1"/>
          <p:nvPr>
            <p:ph idx="10" type="dt"/>
          </p:nvPr>
        </p:nvSpPr>
        <p:spPr>
          <a:xfrm>
            <a:off x="173736" y="6382512"/>
            <a:ext cx="28459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8"/>
          <p:cNvSpPr txBox="1"/>
          <p:nvPr>
            <p:ph idx="11" type="ftr"/>
          </p:nvPr>
        </p:nvSpPr>
        <p:spPr>
          <a:xfrm rot="5400000">
            <a:off x="-1754871" y="2093199"/>
            <a:ext cx="4157472" cy="41608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8"/>
          <p:cNvSpPr txBox="1"/>
          <p:nvPr>
            <p:ph idx="12" type="sldNum"/>
          </p:nvPr>
        </p:nvSpPr>
        <p:spPr>
          <a:xfrm>
            <a:off x="11457919" y="6382512"/>
            <a:ext cx="50099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3" name="Shape 103"/>
        <p:cNvGrpSpPr/>
        <p:nvPr/>
      </p:nvGrpSpPr>
      <p:grpSpPr>
        <a:xfrm>
          <a:off x="0" y="0"/>
          <a:ext cx="0" cy="0"/>
          <a:chOff x="0" y="0"/>
          <a:chExt cx="0" cy="0"/>
        </a:xfrm>
      </p:grpSpPr>
      <p:sp>
        <p:nvSpPr>
          <p:cNvPr id="104" name="Google Shape;104;p9"/>
          <p:cNvSpPr txBox="1"/>
          <p:nvPr>
            <p:ph type="title"/>
          </p:nvPr>
        </p:nvSpPr>
        <p:spPr>
          <a:xfrm>
            <a:off x="1069848" y="502920"/>
            <a:ext cx="9634011" cy="132556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9"/>
          <p:cNvSpPr txBox="1"/>
          <p:nvPr>
            <p:ph idx="10" type="dt"/>
          </p:nvPr>
        </p:nvSpPr>
        <p:spPr>
          <a:xfrm>
            <a:off x="173736" y="6382512"/>
            <a:ext cx="28459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9"/>
          <p:cNvSpPr txBox="1"/>
          <p:nvPr>
            <p:ph idx="11" type="ftr"/>
          </p:nvPr>
        </p:nvSpPr>
        <p:spPr>
          <a:xfrm rot="5400000">
            <a:off x="-1754871" y="2093199"/>
            <a:ext cx="4157472" cy="41608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9"/>
          <p:cNvSpPr txBox="1"/>
          <p:nvPr>
            <p:ph idx="12" type="sldNum"/>
          </p:nvPr>
        </p:nvSpPr>
        <p:spPr>
          <a:xfrm>
            <a:off x="11457919" y="6382512"/>
            <a:ext cx="50099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8" name="Shape 108"/>
        <p:cNvGrpSpPr/>
        <p:nvPr/>
      </p:nvGrpSpPr>
      <p:grpSpPr>
        <a:xfrm>
          <a:off x="0" y="0"/>
          <a:ext cx="0" cy="0"/>
          <a:chOff x="0" y="0"/>
          <a:chExt cx="0" cy="0"/>
        </a:xfrm>
      </p:grpSpPr>
      <p:sp>
        <p:nvSpPr>
          <p:cNvPr id="109" name="Google Shape;109;p10"/>
          <p:cNvSpPr txBox="1"/>
          <p:nvPr>
            <p:ph idx="10" type="dt"/>
          </p:nvPr>
        </p:nvSpPr>
        <p:spPr>
          <a:xfrm>
            <a:off x="173736" y="6382512"/>
            <a:ext cx="28459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0"/>
          <p:cNvSpPr txBox="1"/>
          <p:nvPr>
            <p:ph idx="11" type="ftr"/>
          </p:nvPr>
        </p:nvSpPr>
        <p:spPr>
          <a:xfrm rot="5400000">
            <a:off x="-1754871" y="2093199"/>
            <a:ext cx="4157472" cy="41608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0"/>
          <p:cNvSpPr txBox="1"/>
          <p:nvPr>
            <p:ph idx="12" type="sldNum"/>
          </p:nvPr>
        </p:nvSpPr>
        <p:spPr>
          <a:xfrm>
            <a:off x="11457919" y="6382512"/>
            <a:ext cx="50099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2" name="Shape 112"/>
        <p:cNvGrpSpPr/>
        <p:nvPr/>
      </p:nvGrpSpPr>
      <p:grpSpPr>
        <a:xfrm>
          <a:off x="0" y="0"/>
          <a:ext cx="0" cy="0"/>
          <a:chOff x="0" y="0"/>
          <a:chExt cx="0" cy="0"/>
        </a:xfrm>
      </p:grpSpPr>
      <p:sp>
        <p:nvSpPr>
          <p:cNvPr id="113" name="Google Shape;113;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11"/>
          <p:cNvSpPr txBox="1"/>
          <p:nvPr>
            <p:ph idx="1" type="body"/>
          </p:nvPr>
        </p:nvSpPr>
        <p:spPr>
          <a:xfrm>
            <a:off x="5183188" y="457201"/>
            <a:ext cx="5652153" cy="5403850"/>
          </a:xfrm>
          <a:prstGeom prst="rect">
            <a:avLst/>
          </a:prstGeom>
          <a:noFill/>
          <a:ln>
            <a:noFill/>
          </a:ln>
        </p:spPr>
        <p:txBody>
          <a:bodyPr anchorCtr="0" anchor="t" bIns="45700" lIns="91425" spcFirstLastPara="1" rIns="91425" wrap="square" tIns="45700">
            <a:normAutofit/>
          </a:bodyPr>
          <a:lstStyle>
            <a:lvl1pPr indent="-431800" lvl="0" marL="457200" algn="l">
              <a:lnSpc>
                <a:spcPct val="150000"/>
              </a:lnSpc>
              <a:spcBef>
                <a:spcPts val="1000"/>
              </a:spcBef>
              <a:spcAft>
                <a:spcPts val="0"/>
              </a:spcAft>
              <a:buSzPts val="3200"/>
              <a:buChar char="•"/>
              <a:defRPr sz="3200"/>
            </a:lvl1pPr>
            <a:lvl2pPr indent="-228600" lvl="1" marL="914400" algn="l">
              <a:lnSpc>
                <a:spcPct val="150000"/>
              </a:lnSpc>
              <a:spcBef>
                <a:spcPts val="500"/>
              </a:spcBef>
              <a:spcAft>
                <a:spcPts val="0"/>
              </a:spcAft>
              <a:buSzPts val="2800"/>
              <a:buFont typeface="Avenir"/>
              <a:buNone/>
              <a:defRPr b="1" sz="2800"/>
            </a:lvl2pPr>
            <a:lvl3pPr indent="-381000" lvl="2" marL="1371600" algn="l">
              <a:lnSpc>
                <a:spcPct val="150000"/>
              </a:lnSpc>
              <a:spcBef>
                <a:spcPts val="500"/>
              </a:spcBef>
              <a:spcAft>
                <a:spcPts val="0"/>
              </a:spcAft>
              <a:buSzPts val="2400"/>
              <a:buChar char="•"/>
              <a:defRPr b="0" sz="2400"/>
            </a:lvl3pPr>
            <a:lvl4pPr indent="-228600" lvl="3" marL="1828800" algn="l">
              <a:lnSpc>
                <a:spcPct val="150000"/>
              </a:lnSpc>
              <a:spcBef>
                <a:spcPts val="500"/>
              </a:spcBef>
              <a:spcAft>
                <a:spcPts val="0"/>
              </a:spcAft>
              <a:buSzPts val="2000"/>
              <a:buFont typeface="Avenir"/>
              <a:buNone/>
              <a:defRPr sz="2000"/>
            </a:lvl4pPr>
            <a:lvl5pPr indent="-355600" lvl="4" marL="2286000" algn="l">
              <a:lnSpc>
                <a:spcPct val="150000"/>
              </a:lnSpc>
              <a:spcBef>
                <a:spcPts val="500"/>
              </a:spcBef>
              <a:spcAft>
                <a:spcPts val="0"/>
              </a:spcAft>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15" name="Google Shape;115;p1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SzPts val="1600"/>
              <a:buNone/>
              <a:defRPr sz="1600"/>
            </a:lvl1pPr>
            <a:lvl2pPr indent="-228600" lvl="1" marL="914400" algn="l">
              <a:lnSpc>
                <a:spcPct val="150000"/>
              </a:lnSpc>
              <a:spcBef>
                <a:spcPts val="500"/>
              </a:spcBef>
              <a:spcAft>
                <a:spcPts val="0"/>
              </a:spcAft>
              <a:buSzPts val="1400"/>
              <a:buFont typeface="Avenir"/>
              <a:buNone/>
              <a:defRPr sz="1400"/>
            </a:lvl2pPr>
            <a:lvl3pPr indent="-228600" lvl="2" marL="1371600" algn="l">
              <a:lnSpc>
                <a:spcPct val="150000"/>
              </a:lnSpc>
              <a:spcBef>
                <a:spcPts val="500"/>
              </a:spcBef>
              <a:spcAft>
                <a:spcPts val="0"/>
              </a:spcAft>
              <a:buSzPts val="1200"/>
              <a:buNone/>
              <a:defRPr sz="1200"/>
            </a:lvl3pPr>
            <a:lvl4pPr indent="-228600" lvl="3" marL="1828800" algn="l">
              <a:lnSpc>
                <a:spcPct val="150000"/>
              </a:lnSpc>
              <a:spcBef>
                <a:spcPts val="500"/>
              </a:spcBef>
              <a:spcAft>
                <a:spcPts val="0"/>
              </a:spcAft>
              <a:buSzPts val="1000"/>
              <a:buFont typeface="Avenir"/>
              <a:buNone/>
              <a:defRPr sz="1000"/>
            </a:lvl4pPr>
            <a:lvl5pPr indent="-228600" lvl="4" marL="2286000" algn="l">
              <a:lnSpc>
                <a:spcPct val="15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6" name="Google Shape;116;p11"/>
          <p:cNvSpPr txBox="1"/>
          <p:nvPr>
            <p:ph idx="10" type="dt"/>
          </p:nvPr>
        </p:nvSpPr>
        <p:spPr>
          <a:xfrm>
            <a:off x="173736" y="6382512"/>
            <a:ext cx="28459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1"/>
          <p:cNvSpPr txBox="1"/>
          <p:nvPr>
            <p:ph idx="11" type="ftr"/>
          </p:nvPr>
        </p:nvSpPr>
        <p:spPr>
          <a:xfrm rot="5400000">
            <a:off x="-1754871" y="2093199"/>
            <a:ext cx="4157472" cy="41608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1"/>
          <p:cNvSpPr txBox="1"/>
          <p:nvPr>
            <p:ph idx="12" type="sldNum"/>
          </p:nvPr>
        </p:nvSpPr>
        <p:spPr>
          <a:xfrm>
            <a:off x="11457919" y="6382512"/>
            <a:ext cx="50099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9" name="Shape 119"/>
        <p:cNvGrpSpPr/>
        <p:nvPr/>
      </p:nvGrpSpPr>
      <p:grpSpPr>
        <a:xfrm>
          <a:off x="0" y="0"/>
          <a:ext cx="0" cy="0"/>
          <a:chOff x="0" y="0"/>
          <a:chExt cx="0" cy="0"/>
        </a:xfrm>
      </p:grpSpPr>
      <p:sp>
        <p:nvSpPr>
          <p:cNvPr id="120" name="Google Shape;120;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1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150000"/>
              </a:lnSpc>
              <a:spcBef>
                <a:spcPts val="1000"/>
              </a:spcBef>
              <a:spcAft>
                <a:spcPts val="0"/>
              </a:spcAft>
              <a:buClr>
                <a:srgbClr val="C2B2A7"/>
              </a:buClr>
              <a:buSzPts val="3200"/>
              <a:buFont typeface="Arial"/>
              <a:buNone/>
              <a:defRPr b="0" i="0" sz="3200" u="none" cap="none" strike="noStrike">
                <a:solidFill>
                  <a:schemeClr val="dk2"/>
                </a:solidFill>
                <a:latin typeface="Avenir"/>
                <a:ea typeface="Avenir"/>
                <a:cs typeface="Avenir"/>
                <a:sym typeface="Avenir"/>
              </a:defRPr>
            </a:lvl1pPr>
            <a:lvl2pPr lvl="1" marR="0" rtl="0" algn="l">
              <a:lnSpc>
                <a:spcPct val="150000"/>
              </a:lnSpc>
              <a:spcBef>
                <a:spcPts val="500"/>
              </a:spcBef>
              <a:spcAft>
                <a:spcPts val="0"/>
              </a:spcAft>
              <a:buClr>
                <a:srgbClr val="C2B2A7"/>
              </a:buClr>
              <a:buSzPts val="2800"/>
              <a:buFont typeface="Avenir"/>
              <a:buNone/>
              <a:defRPr b="0" i="0" sz="2800" u="none" cap="none" strike="noStrike">
                <a:solidFill>
                  <a:schemeClr val="dk2"/>
                </a:solidFill>
                <a:latin typeface="Avenir"/>
                <a:ea typeface="Avenir"/>
                <a:cs typeface="Avenir"/>
                <a:sym typeface="Avenir"/>
              </a:defRPr>
            </a:lvl2pPr>
            <a:lvl3pPr lvl="2" marR="0" rtl="0" algn="l">
              <a:lnSpc>
                <a:spcPct val="150000"/>
              </a:lnSpc>
              <a:spcBef>
                <a:spcPts val="500"/>
              </a:spcBef>
              <a:spcAft>
                <a:spcPts val="0"/>
              </a:spcAft>
              <a:buClr>
                <a:srgbClr val="C2B2A7"/>
              </a:buClr>
              <a:buSzPts val="2400"/>
              <a:buFont typeface="Arial"/>
              <a:buNone/>
              <a:defRPr b="1" i="0" sz="2400" u="none" cap="none" strike="noStrike">
                <a:solidFill>
                  <a:schemeClr val="dk2"/>
                </a:solidFill>
                <a:latin typeface="Avenir"/>
                <a:ea typeface="Avenir"/>
                <a:cs typeface="Avenir"/>
                <a:sym typeface="Avenir"/>
              </a:defRPr>
            </a:lvl3pPr>
            <a:lvl4pPr lvl="3" marR="0" rtl="0" algn="l">
              <a:lnSpc>
                <a:spcPct val="150000"/>
              </a:lnSpc>
              <a:spcBef>
                <a:spcPts val="500"/>
              </a:spcBef>
              <a:spcAft>
                <a:spcPts val="0"/>
              </a:spcAft>
              <a:buClr>
                <a:srgbClr val="C2B2A7"/>
              </a:buClr>
              <a:buSzPts val="2000"/>
              <a:buFont typeface="Avenir"/>
              <a:buNone/>
              <a:defRPr b="0" i="0" sz="2000" u="none" cap="none" strike="noStrike">
                <a:solidFill>
                  <a:schemeClr val="dk2"/>
                </a:solidFill>
                <a:latin typeface="Avenir"/>
                <a:ea typeface="Avenir"/>
                <a:cs typeface="Avenir"/>
                <a:sym typeface="Avenir"/>
              </a:defRPr>
            </a:lvl4pPr>
            <a:lvl5pPr lvl="4" marR="0" rtl="0" algn="l">
              <a:lnSpc>
                <a:spcPct val="150000"/>
              </a:lnSpc>
              <a:spcBef>
                <a:spcPts val="500"/>
              </a:spcBef>
              <a:spcAft>
                <a:spcPts val="0"/>
              </a:spcAft>
              <a:buClr>
                <a:srgbClr val="C2B2A7"/>
              </a:buClr>
              <a:buSzPts val="2000"/>
              <a:buFont typeface="Arial"/>
              <a:buNone/>
              <a:defRPr b="0" i="0" sz="2000" u="none" cap="none" strike="noStrike">
                <a:solidFill>
                  <a:schemeClr val="dk2"/>
                </a:solidFill>
                <a:latin typeface="Avenir"/>
                <a:ea typeface="Avenir"/>
                <a:cs typeface="Avenir"/>
                <a:sym typeface="Avenir"/>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venir"/>
                <a:ea typeface="Avenir"/>
                <a:cs typeface="Avenir"/>
                <a:sym typeface="Avenir"/>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venir"/>
                <a:ea typeface="Avenir"/>
                <a:cs typeface="Avenir"/>
                <a:sym typeface="Avenir"/>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venir"/>
                <a:ea typeface="Avenir"/>
                <a:cs typeface="Avenir"/>
                <a:sym typeface="Avenir"/>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venir"/>
                <a:ea typeface="Avenir"/>
                <a:cs typeface="Avenir"/>
                <a:sym typeface="Avenir"/>
              </a:defRPr>
            </a:lvl9pPr>
          </a:lstStyle>
          <a:p/>
        </p:txBody>
      </p:sp>
      <p:sp>
        <p:nvSpPr>
          <p:cNvPr id="122" name="Google Shape;122;p1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SzPts val="1600"/>
              <a:buNone/>
              <a:defRPr sz="1600"/>
            </a:lvl1pPr>
            <a:lvl2pPr indent="-228600" lvl="1" marL="914400" algn="l">
              <a:lnSpc>
                <a:spcPct val="150000"/>
              </a:lnSpc>
              <a:spcBef>
                <a:spcPts val="500"/>
              </a:spcBef>
              <a:spcAft>
                <a:spcPts val="0"/>
              </a:spcAft>
              <a:buSzPts val="1400"/>
              <a:buFont typeface="Avenir"/>
              <a:buNone/>
              <a:defRPr sz="1400"/>
            </a:lvl2pPr>
            <a:lvl3pPr indent="-228600" lvl="2" marL="1371600" algn="l">
              <a:lnSpc>
                <a:spcPct val="150000"/>
              </a:lnSpc>
              <a:spcBef>
                <a:spcPts val="500"/>
              </a:spcBef>
              <a:spcAft>
                <a:spcPts val="0"/>
              </a:spcAft>
              <a:buSzPts val="1200"/>
              <a:buNone/>
              <a:defRPr sz="1200"/>
            </a:lvl3pPr>
            <a:lvl4pPr indent="-228600" lvl="3" marL="1828800" algn="l">
              <a:lnSpc>
                <a:spcPct val="150000"/>
              </a:lnSpc>
              <a:spcBef>
                <a:spcPts val="500"/>
              </a:spcBef>
              <a:spcAft>
                <a:spcPts val="0"/>
              </a:spcAft>
              <a:buSzPts val="1000"/>
              <a:buFont typeface="Avenir"/>
              <a:buNone/>
              <a:defRPr sz="1000"/>
            </a:lvl4pPr>
            <a:lvl5pPr indent="-228600" lvl="4" marL="2286000" algn="l">
              <a:lnSpc>
                <a:spcPct val="15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3" name="Google Shape;123;p12"/>
          <p:cNvSpPr txBox="1"/>
          <p:nvPr>
            <p:ph idx="10" type="dt"/>
          </p:nvPr>
        </p:nvSpPr>
        <p:spPr>
          <a:xfrm>
            <a:off x="173736" y="6382512"/>
            <a:ext cx="28459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2"/>
          <p:cNvSpPr txBox="1"/>
          <p:nvPr>
            <p:ph idx="11" type="ftr"/>
          </p:nvPr>
        </p:nvSpPr>
        <p:spPr>
          <a:xfrm rot="5400000">
            <a:off x="-1754871" y="2093199"/>
            <a:ext cx="4157472" cy="41608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2"/>
          <p:cNvSpPr txBox="1"/>
          <p:nvPr>
            <p:ph idx="12" type="sldNum"/>
          </p:nvPr>
        </p:nvSpPr>
        <p:spPr>
          <a:xfrm>
            <a:off x="11457919" y="6382512"/>
            <a:ext cx="50099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3"/>
          <p:cNvGrpSpPr/>
          <p:nvPr/>
        </p:nvGrpSpPr>
        <p:grpSpPr>
          <a:xfrm>
            <a:off x="11096450" y="13395"/>
            <a:ext cx="494219" cy="6814823"/>
            <a:chOff x="11096450" y="13395"/>
            <a:chExt cx="494219" cy="6814823"/>
          </a:xfrm>
        </p:grpSpPr>
        <p:sp>
          <p:nvSpPr>
            <p:cNvPr id="7" name="Google Shape;7;p3"/>
            <p:cNvSpPr/>
            <p:nvPr/>
          </p:nvSpPr>
          <p:spPr>
            <a:xfrm rot="5400000">
              <a:off x="11108009" y="6718576"/>
              <a:ext cx="131153" cy="88130"/>
            </a:xfrm>
            <a:custGeom>
              <a:rect b="b" l="l" r="r" t="t"/>
              <a:pathLst>
                <a:path extrusionOk="0" h="29" w="40">
                  <a:moveTo>
                    <a:pt x="26" y="0"/>
                  </a:moveTo>
                  <a:cubicBezTo>
                    <a:pt x="34" y="0"/>
                    <a:pt x="40" y="10"/>
                    <a:pt x="39" y="20"/>
                  </a:cubicBezTo>
                  <a:cubicBezTo>
                    <a:pt x="17" y="29"/>
                    <a:pt x="0" y="10"/>
                    <a:pt x="26"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8" name="Google Shape;8;p3"/>
            <p:cNvSpPr/>
            <p:nvPr/>
          </p:nvSpPr>
          <p:spPr>
            <a:xfrm rot="5400000">
              <a:off x="11475034" y="77813"/>
              <a:ext cx="138242" cy="88130"/>
            </a:xfrm>
            <a:custGeom>
              <a:rect b="b" l="l" r="r" t="t"/>
              <a:pathLst>
                <a:path extrusionOk="0" h="29" w="42">
                  <a:moveTo>
                    <a:pt x="22" y="0"/>
                  </a:moveTo>
                  <a:cubicBezTo>
                    <a:pt x="42" y="7"/>
                    <a:pt x="28" y="29"/>
                    <a:pt x="14" y="25"/>
                  </a:cubicBezTo>
                  <a:cubicBezTo>
                    <a:pt x="0" y="18"/>
                    <a:pt x="8" y="1"/>
                    <a:pt x="22"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9" name="Google Shape;9;p3"/>
            <p:cNvSpPr/>
            <p:nvPr/>
          </p:nvSpPr>
          <p:spPr>
            <a:xfrm rot="5400000">
              <a:off x="11478964" y="592010"/>
              <a:ext cx="121406" cy="72626"/>
            </a:xfrm>
            <a:custGeom>
              <a:rect b="b" l="l" r="r" t="t"/>
              <a:pathLst>
                <a:path extrusionOk="0" h="24" w="37">
                  <a:moveTo>
                    <a:pt x="16" y="0"/>
                  </a:moveTo>
                  <a:cubicBezTo>
                    <a:pt x="37" y="6"/>
                    <a:pt x="30" y="20"/>
                    <a:pt x="11" y="24"/>
                  </a:cubicBezTo>
                  <a:cubicBezTo>
                    <a:pt x="0" y="17"/>
                    <a:pt x="5" y="3"/>
                    <a:pt x="16"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0" name="Google Shape;10;p3"/>
            <p:cNvSpPr/>
            <p:nvPr/>
          </p:nvSpPr>
          <p:spPr>
            <a:xfrm rot="5400000">
              <a:off x="11482378" y="335267"/>
              <a:ext cx="138242" cy="78339"/>
            </a:xfrm>
            <a:custGeom>
              <a:rect b="b" l="l" r="r" t="t"/>
              <a:pathLst>
                <a:path extrusionOk="0" h="26" w="42">
                  <a:moveTo>
                    <a:pt x="6" y="6"/>
                  </a:moveTo>
                  <a:cubicBezTo>
                    <a:pt x="25" y="0"/>
                    <a:pt x="42" y="17"/>
                    <a:pt x="21" y="26"/>
                  </a:cubicBezTo>
                  <a:cubicBezTo>
                    <a:pt x="9" y="26"/>
                    <a:pt x="0" y="16"/>
                    <a:pt x="6" y="6"/>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1" name="Google Shape;11;p3"/>
            <p:cNvSpPr/>
            <p:nvPr/>
          </p:nvSpPr>
          <p:spPr>
            <a:xfrm rot="5400000">
              <a:off x="11407714" y="2021691"/>
              <a:ext cx="124951" cy="69362"/>
            </a:xfrm>
            <a:custGeom>
              <a:rect b="b" l="l" r="r" t="t"/>
              <a:pathLst>
                <a:path extrusionOk="0" h="23" w="38">
                  <a:moveTo>
                    <a:pt x="16" y="0"/>
                  </a:moveTo>
                  <a:cubicBezTo>
                    <a:pt x="38" y="8"/>
                    <a:pt x="31" y="18"/>
                    <a:pt x="10" y="23"/>
                  </a:cubicBezTo>
                  <a:cubicBezTo>
                    <a:pt x="0" y="16"/>
                    <a:pt x="4" y="3"/>
                    <a:pt x="16"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2" name="Google Shape;12;p3"/>
            <p:cNvSpPr/>
            <p:nvPr/>
          </p:nvSpPr>
          <p:spPr>
            <a:xfrm rot="5400000">
              <a:off x="11414629" y="2272420"/>
              <a:ext cx="128495" cy="78339"/>
            </a:xfrm>
            <a:custGeom>
              <a:rect b="b" l="l" r="r" t="t"/>
              <a:pathLst>
                <a:path extrusionOk="0" h="26" w="39">
                  <a:moveTo>
                    <a:pt x="24" y="0"/>
                  </a:moveTo>
                  <a:cubicBezTo>
                    <a:pt x="39" y="3"/>
                    <a:pt x="36" y="26"/>
                    <a:pt x="20" y="26"/>
                  </a:cubicBezTo>
                  <a:cubicBezTo>
                    <a:pt x="0" y="18"/>
                    <a:pt x="3" y="3"/>
                    <a:pt x="24"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3" name="Google Shape;13;p3"/>
            <p:cNvSpPr/>
            <p:nvPr/>
          </p:nvSpPr>
          <p:spPr>
            <a:xfrm rot="5400000">
              <a:off x="11426398" y="1049544"/>
              <a:ext cx="150648" cy="99554"/>
            </a:xfrm>
            <a:custGeom>
              <a:rect b="b" l="l" r="r" t="t"/>
              <a:pathLst>
                <a:path extrusionOk="0" h="33" w="46">
                  <a:moveTo>
                    <a:pt x="26" y="0"/>
                  </a:moveTo>
                  <a:cubicBezTo>
                    <a:pt x="29" y="0"/>
                    <a:pt x="46" y="16"/>
                    <a:pt x="38" y="22"/>
                  </a:cubicBezTo>
                  <a:cubicBezTo>
                    <a:pt x="16" y="33"/>
                    <a:pt x="0" y="5"/>
                    <a:pt x="26"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4" name="Google Shape;14;p3"/>
            <p:cNvSpPr/>
            <p:nvPr/>
          </p:nvSpPr>
          <p:spPr>
            <a:xfrm rot="5400000">
              <a:off x="11440085" y="836978"/>
              <a:ext cx="134697" cy="81603"/>
            </a:xfrm>
            <a:custGeom>
              <a:rect b="b" l="l" r="r" t="t"/>
              <a:pathLst>
                <a:path extrusionOk="0" h="27" w="41">
                  <a:moveTo>
                    <a:pt x="19" y="0"/>
                  </a:moveTo>
                  <a:cubicBezTo>
                    <a:pt x="41" y="10"/>
                    <a:pt x="28" y="27"/>
                    <a:pt x="8" y="20"/>
                  </a:cubicBezTo>
                  <a:cubicBezTo>
                    <a:pt x="0" y="8"/>
                    <a:pt x="7" y="2"/>
                    <a:pt x="19"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5" name="Google Shape;15;p3"/>
            <p:cNvSpPr/>
            <p:nvPr/>
          </p:nvSpPr>
          <p:spPr>
            <a:xfrm rot="5400000">
              <a:off x="11427309" y="1320685"/>
              <a:ext cx="127608" cy="78339"/>
            </a:xfrm>
            <a:custGeom>
              <a:rect b="b" l="l" r="r" t="t"/>
              <a:pathLst>
                <a:path extrusionOk="0" h="26" w="39">
                  <a:moveTo>
                    <a:pt x="24" y="0"/>
                  </a:moveTo>
                  <a:cubicBezTo>
                    <a:pt x="39" y="2"/>
                    <a:pt x="36" y="26"/>
                    <a:pt x="20" y="25"/>
                  </a:cubicBezTo>
                  <a:cubicBezTo>
                    <a:pt x="0" y="18"/>
                    <a:pt x="3" y="3"/>
                    <a:pt x="24"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6" name="Google Shape;16;p3"/>
            <p:cNvSpPr/>
            <p:nvPr/>
          </p:nvSpPr>
          <p:spPr>
            <a:xfrm rot="5400000">
              <a:off x="11407470" y="1778440"/>
              <a:ext cx="131153" cy="93843"/>
            </a:xfrm>
            <a:custGeom>
              <a:rect b="b" l="l" r="r" t="t"/>
              <a:pathLst>
                <a:path extrusionOk="0" h="31" w="40">
                  <a:moveTo>
                    <a:pt x="22" y="0"/>
                  </a:moveTo>
                  <a:cubicBezTo>
                    <a:pt x="39" y="3"/>
                    <a:pt x="40" y="31"/>
                    <a:pt x="16" y="25"/>
                  </a:cubicBezTo>
                  <a:cubicBezTo>
                    <a:pt x="0" y="7"/>
                    <a:pt x="13" y="4"/>
                    <a:pt x="22"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7" name="Google Shape;17;p3"/>
            <p:cNvSpPr/>
            <p:nvPr/>
          </p:nvSpPr>
          <p:spPr>
            <a:xfrm rot="5400000">
              <a:off x="11404869" y="1535195"/>
              <a:ext cx="127608" cy="69362"/>
            </a:xfrm>
            <a:custGeom>
              <a:rect b="b" l="l" r="r" t="t"/>
              <a:pathLst>
                <a:path extrusionOk="0" h="23" w="39">
                  <a:moveTo>
                    <a:pt x="16" y="0"/>
                  </a:moveTo>
                  <a:cubicBezTo>
                    <a:pt x="39" y="7"/>
                    <a:pt x="31" y="17"/>
                    <a:pt x="11" y="23"/>
                  </a:cubicBezTo>
                  <a:cubicBezTo>
                    <a:pt x="0" y="16"/>
                    <a:pt x="4" y="2"/>
                    <a:pt x="16"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8" name="Google Shape;18;p3"/>
            <p:cNvSpPr/>
            <p:nvPr/>
          </p:nvSpPr>
          <p:spPr>
            <a:xfrm rot="5400000">
              <a:off x="11480119" y="1078297"/>
              <a:ext cx="9748" cy="5712"/>
            </a:xfrm>
            <a:custGeom>
              <a:rect b="b" l="l" r="r" t="t"/>
              <a:pathLst>
                <a:path extrusionOk="0" h="2" w="3">
                  <a:moveTo>
                    <a:pt x="1" y="0"/>
                  </a:moveTo>
                  <a:cubicBezTo>
                    <a:pt x="2" y="1"/>
                    <a:pt x="3" y="2"/>
                    <a:pt x="2" y="2"/>
                  </a:cubicBezTo>
                  <a:cubicBezTo>
                    <a:pt x="1" y="2"/>
                    <a:pt x="0" y="1"/>
                    <a:pt x="1"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9" name="Google Shape;19;p3"/>
            <p:cNvSpPr/>
            <p:nvPr/>
          </p:nvSpPr>
          <p:spPr>
            <a:xfrm rot="5400000">
              <a:off x="11194111" y="860614"/>
              <a:ext cx="143559" cy="75075"/>
            </a:xfrm>
            <a:custGeom>
              <a:rect b="b" l="l" r="r" t="t"/>
              <a:pathLst>
                <a:path extrusionOk="0" h="25" w="44">
                  <a:moveTo>
                    <a:pt x="28" y="0"/>
                  </a:moveTo>
                  <a:cubicBezTo>
                    <a:pt x="44" y="2"/>
                    <a:pt x="38" y="22"/>
                    <a:pt x="25" y="25"/>
                  </a:cubicBezTo>
                  <a:cubicBezTo>
                    <a:pt x="0" y="25"/>
                    <a:pt x="9" y="5"/>
                    <a:pt x="28"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20" name="Google Shape;20;p3"/>
            <p:cNvSpPr/>
            <p:nvPr/>
          </p:nvSpPr>
          <p:spPr>
            <a:xfrm rot="5400000">
              <a:off x="11167080" y="1015030"/>
              <a:ext cx="115202" cy="90579"/>
            </a:xfrm>
            <a:custGeom>
              <a:rect b="b" l="l" r="r" t="t"/>
              <a:pathLst>
                <a:path extrusionOk="0" h="30" w="35">
                  <a:moveTo>
                    <a:pt x="19" y="0"/>
                  </a:moveTo>
                  <a:cubicBezTo>
                    <a:pt x="26" y="0"/>
                    <a:pt x="35" y="8"/>
                    <a:pt x="33" y="15"/>
                  </a:cubicBezTo>
                  <a:cubicBezTo>
                    <a:pt x="30" y="12"/>
                    <a:pt x="27" y="17"/>
                    <a:pt x="25" y="19"/>
                  </a:cubicBezTo>
                  <a:cubicBezTo>
                    <a:pt x="7" y="30"/>
                    <a:pt x="0" y="5"/>
                    <a:pt x="19"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21" name="Google Shape;21;p3"/>
            <p:cNvSpPr/>
            <p:nvPr/>
          </p:nvSpPr>
          <p:spPr>
            <a:xfrm rot="5400000">
              <a:off x="11164085" y="450599"/>
              <a:ext cx="118747" cy="81603"/>
            </a:xfrm>
            <a:custGeom>
              <a:rect b="b" l="l" r="r" t="t"/>
              <a:pathLst>
                <a:path extrusionOk="0" h="27" w="36">
                  <a:moveTo>
                    <a:pt x="21" y="0"/>
                  </a:moveTo>
                  <a:cubicBezTo>
                    <a:pt x="33" y="3"/>
                    <a:pt x="36" y="23"/>
                    <a:pt x="22" y="27"/>
                  </a:cubicBezTo>
                  <a:cubicBezTo>
                    <a:pt x="3" y="25"/>
                    <a:pt x="0" y="1"/>
                    <a:pt x="21"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22" name="Google Shape;22;p3"/>
            <p:cNvSpPr/>
            <p:nvPr/>
          </p:nvSpPr>
          <p:spPr>
            <a:xfrm rot="5400000">
              <a:off x="11155166" y="1253803"/>
              <a:ext cx="127608" cy="79154"/>
            </a:xfrm>
            <a:custGeom>
              <a:rect b="b" l="l" r="r" t="t"/>
              <a:pathLst>
                <a:path extrusionOk="0" h="26" w="39">
                  <a:moveTo>
                    <a:pt x="24" y="0"/>
                  </a:moveTo>
                  <a:cubicBezTo>
                    <a:pt x="39" y="3"/>
                    <a:pt x="36" y="26"/>
                    <a:pt x="20" y="26"/>
                  </a:cubicBezTo>
                  <a:cubicBezTo>
                    <a:pt x="0" y="18"/>
                    <a:pt x="3" y="3"/>
                    <a:pt x="24"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23" name="Google Shape;23;p3"/>
            <p:cNvSpPr/>
            <p:nvPr/>
          </p:nvSpPr>
          <p:spPr>
            <a:xfrm rot="5400000">
              <a:off x="11141013" y="614227"/>
              <a:ext cx="134697" cy="105266"/>
            </a:xfrm>
            <a:custGeom>
              <a:rect b="b" l="l" r="r" t="t"/>
              <a:pathLst>
                <a:path extrusionOk="0" h="35" w="41">
                  <a:moveTo>
                    <a:pt x="28" y="2"/>
                  </a:moveTo>
                  <a:cubicBezTo>
                    <a:pt x="37" y="0"/>
                    <a:pt x="41" y="13"/>
                    <a:pt x="40" y="21"/>
                  </a:cubicBezTo>
                  <a:cubicBezTo>
                    <a:pt x="22" y="35"/>
                    <a:pt x="0" y="10"/>
                    <a:pt x="28" y="2"/>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24" name="Google Shape;24;p3"/>
            <p:cNvSpPr/>
            <p:nvPr/>
          </p:nvSpPr>
          <p:spPr>
            <a:xfrm rot="5400000">
              <a:off x="11155026" y="1463404"/>
              <a:ext cx="131153" cy="69362"/>
            </a:xfrm>
            <a:custGeom>
              <a:rect b="b" l="l" r="r" t="t"/>
              <a:pathLst>
                <a:path extrusionOk="0" h="23" w="40">
                  <a:moveTo>
                    <a:pt x="24" y="0"/>
                  </a:moveTo>
                  <a:cubicBezTo>
                    <a:pt x="40" y="0"/>
                    <a:pt x="38" y="20"/>
                    <a:pt x="25" y="23"/>
                  </a:cubicBezTo>
                  <a:cubicBezTo>
                    <a:pt x="0" y="22"/>
                    <a:pt x="6" y="3"/>
                    <a:pt x="24"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25" name="Google Shape;25;p3"/>
            <p:cNvSpPr/>
            <p:nvPr/>
          </p:nvSpPr>
          <p:spPr>
            <a:xfrm rot="5400000">
              <a:off x="11101585" y="2335317"/>
              <a:ext cx="128495" cy="72626"/>
            </a:xfrm>
            <a:custGeom>
              <a:rect b="b" l="l" r="r" t="t"/>
              <a:pathLst>
                <a:path extrusionOk="0" h="24" w="39">
                  <a:moveTo>
                    <a:pt x="21" y="0"/>
                  </a:moveTo>
                  <a:cubicBezTo>
                    <a:pt x="37" y="0"/>
                    <a:pt x="39" y="23"/>
                    <a:pt x="22" y="24"/>
                  </a:cubicBezTo>
                  <a:cubicBezTo>
                    <a:pt x="7" y="22"/>
                    <a:pt x="0" y="5"/>
                    <a:pt x="21"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26" name="Google Shape;26;p3"/>
            <p:cNvSpPr/>
            <p:nvPr/>
          </p:nvSpPr>
          <p:spPr>
            <a:xfrm rot="5400000">
              <a:off x="11141175" y="1673149"/>
              <a:ext cx="140901" cy="93843"/>
            </a:xfrm>
            <a:custGeom>
              <a:rect b="b" l="l" r="r" t="t"/>
              <a:pathLst>
                <a:path extrusionOk="0" h="31" w="43">
                  <a:moveTo>
                    <a:pt x="27" y="3"/>
                  </a:moveTo>
                  <a:cubicBezTo>
                    <a:pt x="35" y="0"/>
                    <a:pt x="43" y="17"/>
                    <a:pt x="40" y="23"/>
                  </a:cubicBezTo>
                  <a:cubicBezTo>
                    <a:pt x="21" y="31"/>
                    <a:pt x="0" y="15"/>
                    <a:pt x="27" y="3"/>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27" name="Google Shape;27;p3"/>
            <p:cNvSpPr/>
            <p:nvPr/>
          </p:nvSpPr>
          <p:spPr>
            <a:xfrm rot="5400000">
              <a:off x="11120625" y="255502"/>
              <a:ext cx="124063" cy="78339"/>
            </a:xfrm>
            <a:custGeom>
              <a:rect b="b" l="l" r="r" t="t"/>
              <a:pathLst>
                <a:path extrusionOk="0" h="26" w="38">
                  <a:moveTo>
                    <a:pt x="22" y="0"/>
                  </a:moveTo>
                  <a:cubicBezTo>
                    <a:pt x="38" y="3"/>
                    <a:pt x="33" y="25"/>
                    <a:pt x="18" y="26"/>
                  </a:cubicBezTo>
                  <a:cubicBezTo>
                    <a:pt x="0" y="20"/>
                    <a:pt x="6" y="3"/>
                    <a:pt x="22"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28" name="Google Shape;28;p3"/>
            <p:cNvSpPr/>
            <p:nvPr/>
          </p:nvSpPr>
          <p:spPr>
            <a:xfrm rot="5400000">
              <a:off x="11115856" y="1902943"/>
              <a:ext cx="131153" cy="69362"/>
            </a:xfrm>
            <a:custGeom>
              <a:rect b="b" l="l" r="r" t="t"/>
              <a:pathLst>
                <a:path extrusionOk="0" h="23" w="40">
                  <a:moveTo>
                    <a:pt x="24" y="0"/>
                  </a:moveTo>
                  <a:cubicBezTo>
                    <a:pt x="40" y="0"/>
                    <a:pt x="38" y="20"/>
                    <a:pt x="25" y="23"/>
                  </a:cubicBezTo>
                  <a:cubicBezTo>
                    <a:pt x="0" y="22"/>
                    <a:pt x="6" y="4"/>
                    <a:pt x="24"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29" name="Google Shape;29;p3"/>
            <p:cNvSpPr/>
            <p:nvPr/>
          </p:nvSpPr>
          <p:spPr>
            <a:xfrm rot="5400000">
              <a:off x="11082153" y="2137303"/>
              <a:ext cx="137356" cy="99554"/>
            </a:xfrm>
            <a:custGeom>
              <a:rect b="b" l="l" r="r" t="t"/>
              <a:pathLst>
                <a:path extrusionOk="0" h="33" w="42">
                  <a:moveTo>
                    <a:pt x="25" y="1"/>
                  </a:moveTo>
                  <a:cubicBezTo>
                    <a:pt x="42" y="14"/>
                    <a:pt x="15" y="33"/>
                    <a:pt x="4" y="19"/>
                  </a:cubicBezTo>
                  <a:cubicBezTo>
                    <a:pt x="0" y="5"/>
                    <a:pt x="16" y="0"/>
                    <a:pt x="25" y="1"/>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30" name="Google Shape;30;p3"/>
            <p:cNvSpPr/>
            <p:nvPr/>
          </p:nvSpPr>
          <p:spPr>
            <a:xfrm rot="5400000">
              <a:off x="11410824" y="2818299"/>
              <a:ext cx="121406" cy="81603"/>
            </a:xfrm>
            <a:custGeom>
              <a:rect b="b" l="l" r="r" t="t"/>
              <a:pathLst>
                <a:path extrusionOk="0" h="27" w="37">
                  <a:moveTo>
                    <a:pt x="20" y="1"/>
                  </a:moveTo>
                  <a:cubicBezTo>
                    <a:pt x="31" y="1"/>
                    <a:pt x="37" y="24"/>
                    <a:pt x="22" y="27"/>
                  </a:cubicBezTo>
                  <a:cubicBezTo>
                    <a:pt x="2" y="27"/>
                    <a:pt x="0" y="0"/>
                    <a:pt x="20" y="1"/>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31" name="Google Shape;31;p3"/>
            <p:cNvSpPr/>
            <p:nvPr/>
          </p:nvSpPr>
          <p:spPr>
            <a:xfrm rot="5400000">
              <a:off x="11391700" y="5088176"/>
              <a:ext cx="124063" cy="87315"/>
            </a:xfrm>
            <a:custGeom>
              <a:rect b="b" l="l" r="r" t="t"/>
              <a:pathLst>
                <a:path extrusionOk="0" h="29" w="38">
                  <a:moveTo>
                    <a:pt x="12" y="3"/>
                  </a:moveTo>
                  <a:cubicBezTo>
                    <a:pt x="34" y="0"/>
                    <a:pt x="38" y="26"/>
                    <a:pt x="15" y="29"/>
                  </a:cubicBezTo>
                  <a:cubicBezTo>
                    <a:pt x="4" y="23"/>
                    <a:pt x="0" y="9"/>
                    <a:pt x="12" y="3"/>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32" name="Google Shape;32;p3"/>
            <p:cNvSpPr/>
            <p:nvPr/>
          </p:nvSpPr>
          <p:spPr>
            <a:xfrm rot="5400000">
              <a:off x="11371127" y="2531128"/>
              <a:ext cx="138242" cy="100371"/>
            </a:xfrm>
            <a:custGeom>
              <a:rect b="b" l="l" r="r" t="t"/>
              <a:pathLst>
                <a:path extrusionOk="0" h="33" w="42">
                  <a:moveTo>
                    <a:pt x="25" y="1"/>
                  </a:moveTo>
                  <a:cubicBezTo>
                    <a:pt x="42" y="14"/>
                    <a:pt x="15" y="33"/>
                    <a:pt x="4" y="19"/>
                  </a:cubicBezTo>
                  <a:cubicBezTo>
                    <a:pt x="0" y="6"/>
                    <a:pt x="15" y="0"/>
                    <a:pt x="25" y="1"/>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33" name="Google Shape;33;p3"/>
            <p:cNvSpPr/>
            <p:nvPr/>
          </p:nvSpPr>
          <p:spPr>
            <a:xfrm rot="5400000">
              <a:off x="11401349" y="4735882"/>
              <a:ext cx="131153" cy="88130"/>
            </a:xfrm>
            <a:custGeom>
              <a:rect b="b" l="l" r="r" t="t"/>
              <a:pathLst>
                <a:path extrusionOk="0" h="29" w="40">
                  <a:moveTo>
                    <a:pt x="26" y="0"/>
                  </a:moveTo>
                  <a:cubicBezTo>
                    <a:pt x="34" y="0"/>
                    <a:pt x="40" y="10"/>
                    <a:pt x="39" y="20"/>
                  </a:cubicBezTo>
                  <a:cubicBezTo>
                    <a:pt x="17" y="29"/>
                    <a:pt x="0" y="10"/>
                    <a:pt x="26"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34" name="Google Shape;34;p3"/>
            <p:cNvSpPr/>
            <p:nvPr/>
          </p:nvSpPr>
          <p:spPr>
            <a:xfrm rot="5400000">
              <a:off x="11409487" y="4455410"/>
              <a:ext cx="121406" cy="88130"/>
            </a:xfrm>
            <a:custGeom>
              <a:rect b="b" l="l" r="r" t="t"/>
              <a:pathLst>
                <a:path extrusionOk="0" h="29" w="37">
                  <a:moveTo>
                    <a:pt x="18" y="4"/>
                  </a:moveTo>
                  <a:cubicBezTo>
                    <a:pt x="35" y="0"/>
                    <a:pt x="37" y="28"/>
                    <a:pt x="22" y="29"/>
                  </a:cubicBezTo>
                  <a:cubicBezTo>
                    <a:pt x="7" y="28"/>
                    <a:pt x="0" y="14"/>
                    <a:pt x="18" y="4"/>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35" name="Google Shape;35;p3"/>
            <p:cNvSpPr/>
            <p:nvPr/>
          </p:nvSpPr>
          <p:spPr>
            <a:xfrm rot="5400000">
              <a:off x="11369848" y="4194178"/>
              <a:ext cx="143559" cy="102819"/>
            </a:xfrm>
            <a:custGeom>
              <a:rect b="b" l="l" r="r" t="t"/>
              <a:pathLst>
                <a:path extrusionOk="0" h="34" w="44">
                  <a:moveTo>
                    <a:pt x="31" y="1"/>
                  </a:moveTo>
                  <a:cubicBezTo>
                    <a:pt x="39" y="0"/>
                    <a:pt x="44" y="12"/>
                    <a:pt x="42" y="19"/>
                  </a:cubicBezTo>
                  <a:cubicBezTo>
                    <a:pt x="25" y="34"/>
                    <a:pt x="0" y="8"/>
                    <a:pt x="31" y="1"/>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36" name="Google Shape;36;p3"/>
            <p:cNvSpPr/>
            <p:nvPr/>
          </p:nvSpPr>
          <p:spPr>
            <a:xfrm rot="5400000">
              <a:off x="11381624" y="3691697"/>
              <a:ext cx="134697" cy="81603"/>
            </a:xfrm>
            <a:custGeom>
              <a:rect b="b" l="l" r="r" t="t"/>
              <a:pathLst>
                <a:path extrusionOk="0" h="27" w="41">
                  <a:moveTo>
                    <a:pt x="22" y="0"/>
                  </a:moveTo>
                  <a:cubicBezTo>
                    <a:pt x="41" y="12"/>
                    <a:pt x="24" y="27"/>
                    <a:pt x="8" y="20"/>
                  </a:cubicBezTo>
                  <a:cubicBezTo>
                    <a:pt x="0" y="7"/>
                    <a:pt x="8" y="0"/>
                    <a:pt x="22"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37" name="Google Shape;37;p3"/>
            <p:cNvSpPr/>
            <p:nvPr/>
          </p:nvSpPr>
          <p:spPr>
            <a:xfrm rot="5400000">
              <a:off x="11417787" y="3075050"/>
              <a:ext cx="124951" cy="69362"/>
            </a:xfrm>
            <a:custGeom>
              <a:rect b="b" l="l" r="r" t="t"/>
              <a:pathLst>
                <a:path extrusionOk="0" h="23" w="38">
                  <a:moveTo>
                    <a:pt x="26" y="0"/>
                  </a:moveTo>
                  <a:cubicBezTo>
                    <a:pt x="38" y="0"/>
                    <a:pt x="37" y="20"/>
                    <a:pt x="25" y="23"/>
                  </a:cubicBezTo>
                  <a:cubicBezTo>
                    <a:pt x="0" y="23"/>
                    <a:pt x="5" y="1"/>
                    <a:pt x="26"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38" name="Google Shape;38;p3"/>
            <p:cNvSpPr/>
            <p:nvPr/>
          </p:nvSpPr>
          <p:spPr>
            <a:xfrm rot="5400000">
              <a:off x="11376729" y="3335597"/>
              <a:ext cx="134697" cy="84866"/>
            </a:xfrm>
            <a:custGeom>
              <a:rect b="b" l="l" r="r" t="t"/>
              <a:pathLst>
                <a:path extrusionOk="0" h="28" w="41">
                  <a:moveTo>
                    <a:pt x="26" y="1"/>
                  </a:moveTo>
                  <a:cubicBezTo>
                    <a:pt x="34" y="0"/>
                    <a:pt x="41" y="12"/>
                    <a:pt x="39" y="20"/>
                  </a:cubicBezTo>
                  <a:cubicBezTo>
                    <a:pt x="17" y="28"/>
                    <a:pt x="0" y="12"/>
                    <a:pt x="26" y="1"/>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39" name="Google Shape;39;p3"/>
            <p:cNvSpPr/>
            <p:nvPr/>
          </p:nvSpPr>
          <p:spPr>
            <a:xfrm rot="5400000">
              <a:off x="11360464" y="3934729"/>
              <a:ext cx="143559" cy="97107"/>
            </a:xfrm>
            <a:custGeom>
              <a:rect b="b" l="l" r="r" t="t"/>
              <a:pathLst>
                <a:path extrusionOk="0" h="32" w="44">
                  <a:moveTo>
                    <a:pt x="31" y="1"/>
                  </a:moveTo>
                  <a:cubicBezTo>
                    <a:pt x="40" y="0"/>
                    <a:pt x="44" y="8"/>
                    <a:pt x="43" y="15"/>
                  </a:cubicBezTo>
                  <a:cubicBezTo>
                    <a:pt x="29" y="32"/>
                    <a:pt x="0" y="6"/>
                    <a:pt x="31" y="1"/>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40" name="Google Shape;40;p3"/>
            <p:cNvSpPr/>
            <p:nvPr/>
          </p:nvSpPr>
          <p:spPr>
            <a:xfrm rot="5400000">
              <a:off x="11395443" y="5347417"/>
              <a:ext cx="94821" cy="69362"/>
            </a:xfrm>
            <a:custGeom>
              <a:rect b="b" l="l" r="r" t="t"/>
              <a:pathLst>
                <a:path extrusionOk="0" h="23" w="29">
                  <a:moveTo>
                    <a:pt x="13" y="0"/>
                  </a:moveTo>
                  <a:cubicBezTo>
                    <a:pt x="27" y="0"/>
                    <a:pt x="29" y="22"/>
                    <a:pt x="13" y="23"/>
                  </a:cubicBezTo>
                  <a:cubicBezTo>
                    <a:pt x="2" y="22"/>
                    <a:pt x="0" y="2"/>
                    <a:pt x="13"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41" name="Google Shape;41;p3"/>
            <p:cNvSpPr/>
            <p:nvPr/>
          </p:nvSpPr>
          <p:spPr>
            <a:xfrm rot="5400000">
              <a:off x="11343434" y="5658571"/>
              <a:ext cx="140901" cy="102819"/>
            </a:xfrm>
            <a:custGeom>
              <a:rect b="b" l="l" r="r" t="t"/>
              <a:pathLst>
                <a:path extrusionOk="0" h="34" w="43">
                  <a:moveTo>
                    <a:pt x="24" y="0"/>
                  </a:moveTo>
                  <a:cubicBezTo>
                    <a:pt x="43" y="3"/>
                    <a:pt x="28" y="34"/>
                    <a:pt x="14" y="23"/>
                  </a:cubicBezTo>
                  <a:cubicBezTo>
                    <a:pt x="0" y="28"/>
                    <a:pt x="4" y="5"/>
                    <a:pt x="24"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42" name="Google Shape;42;p3"/>
            <p:cNvSpPr/>
            <p:nvPr/>
          </p:nvSpPr>
          <p:spPr>
            <a:xfrm rot="5400000">
              <a:off x="11324095" y="6423833"/>
              <a:ext cx="134697" cy="93843"/>
            </a:xfrm>
            <a:custGeom>
              <a:rect b="b" l="l" r="r" t="t"/>
              <a:pathLst>
                <a:path extrusionOk="0" h="31" w="41">
                  <a:moveTo>
                    <a:pt x="23" y="0"/>
                  </a:moveTo>
                  <a:cubicBezTo>
                    <a:pt x="40" y="1"/>
                    <a:pt x="41" y="31"/>
                    <a:pt x="17" y="25"/>
                  </a:cubicBezTo>
                  <a:cubicBezTo>
                    <a:pt x="0" y="7"/>
                    <a:pt x="17" y="4"/>
                    <a:pt x="23"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43" name="Google Shape;43;p3"/>
            <p:cNvSpPr/>
            <p:nvPr/>
          </p:nvSpPr>
          <p:spPr>
            <a:xfrm rot="5400000">
              <a:off x="11324317" y="5897278"/>
              <a:ext cx="118747" cy="120771"/>
            </a:xfrm>
            <a:custGeom>
              <a:rect b="b" l="l" r="r" t="t"/>
              <a:pathLst>
                <a:path extrusionOk="0" h="40" w="36">
                  <a:moveTo>
                    <a:pt x="16" y="4"/>
                  </a:moveTo>
                  <a:cubicBezTo>
                    <a:pt x="36" y="5"/>
                    <a:pt x="33" y="0"/>
                    <a:pt x="34" y="15"/>
                  </a:cubicBezTo>
                  <a:cubicBezTo>
                    <a:pt x="34" y="40"/>
                    <a:pt x="0" y="22"/>
                    <a:pt x="16" y="4"/>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44" name="Google Shape;44;p3"/>
            <p:cNvSpPr/>
            <p:nvPr/>
          </p:nvSpPr>
          <p:spPr>
            <a:xfrm rot="5400000">
              <a:off x="11356013" y="6183127"/>
              <a:ext cx="131153" cy="72626"/>
            </a:xfrm>
            <a:custGeom>
              <a:rect b="b" l="l" r="r" t="t"/>
              <a:pathLst>
                <a:path extrusionOk="0" h="24" w="40">
                  <a:moveTo>
                    <a:pt x="24" y="0"/>
                  </a:moveTo>
                  <a:cubicBezTo>
                    <a:pt x="40" y="0"/>
                    <a:pt x="38" y="20"/>
                    <a:pt x="25" y="24"/>
                  </a:cubicBezTo>
                  <a:cubicBezTo>
                    <a:pt x="0" y="22"/>
                    <a:pt x="6" y="4"/>
                    <a:pt x="24"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45" name="Google Shape;45;p3"/>
            <p:cNvSpPr/>
            <p:nvPr/>
          </p:nvSpPr>
          <p:spPr>
            <a:xfrm rot="5400000">
              <a:off x="11104198" y="3296179"/>
              <a:ext cx="144445" cy="106083"/>
            </a:xfrm>
            <a:custGeom>
              <a:rect b="b" l="l" r="r" t="t"/>
              <a:pathLst>
                <a:path extrusionOk="0" h="35" w="44">
                  <a:moveTo>
                    <a:pt x="28" y="0"/>
                  </a:moveTo>
                  <a:cubicBezTo>
                    <a:pt x="36" y="1"/>
                    <a:pt x="44" y="12"/>
                    <a:pt x="42" y="21"/>
                  </a:cubicBezTo>
                  <a:cubicBezTo>
                    <a:pt x="23" y="35"/>
                    <a:pt x="0" y="7"/>
                    <a:pt x="28"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46" name="Google Shape;46;p3"/>
            <p:cNvSpPr/>
            <p:nvPr/>
          </p:nvSpPr>
          <p:spPr>
            <a:xfrm rot="5400000">
              <a:off x="11134111" y="4387490"/>
              <a:ext cx="151535" cy="75075"/>
            </a:xfrm>
            <a:custGeom>
              <a:rect b="b" l="l" r="r" t="t"/>
              <a:pathLst>
                <a:path extrusionOk="0" h="25" w="46">
                  <a:moveTo>
                    <a:pt x="23" y="0"/>
                  </a:moveTo>
                  <a:cubicBezTo>
                    <a:pt x="32" y="1"/>
                    <a:pt x="46" y="21"/>
                    <a:pt x="29" y="25"/>
                  </a:cubicBezTo>
                  <a:cubicBezTo>
                    <a:pt x="10" y="23"/>
                    <a:pt x="0" y="9"/>
                    <a:pt x="23"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47" name="Google Shape;47;p3"/>
            <p:cNvSpPr/>
            <p:nvPr/>
          </p:nvSpPr>
          <p:spPr>
            <a:xfrm rot="5400000">
              <a:off x="11138041" y="5384813"/>
              <a:ext cx="134697" cy="84051"/>
            </a:xfrm>
            <a:custGeom>
              <a:rect b="b" l="l" r="r" t="t"/>
              <a:pathLst>
                <a:path extrusionOk="0" h="28" w="41">
                  <a:moveTo>
                    <a:pt x="22" y="0"/>
                  </a:moveTo>
                  <a:cubicBezTo>
                    <a:pt x="41" y="13"/>
                    <a:pt x="24" y="28"/>
                    <a:pt x="8" y="21"/>
                  </a:cubicBezTo>
                  <a:cubicBezTo>
                    <a:pt x="0" y="8"/>
                    <a:pt x="8" y="0"/>
                    <a:pt x="22"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48" name="Google Shape;48;p3"/>
            <p:cNvSpPr/>
            <p:nvPr/>
          </p:nvSpPr>
          <p:spPr>
            <a:xfrm rot="5400000">
              <a:off x="11133693" y="4595717"/>
              <a:ext cx="131153" cy="84866"/>
            </a:xfrm>
            <a:custGeom>
              <a:rect b="b" l="l" r="r" t="t"/>
              <a:pathLst>
                <a:path extrusionOk="0" h="28" w="40">
                  <a:moveTo>
                    <a:pt x="27" y="1"/>
                  </a:moveTo>
                  <a:cubicBezTo>
                    <a:pt x="35" y="0"/>
                    <a:pt x="40" y="10"/>
                    <a:pt x="38" y="17"/>
                  </a:cubicBezTo>
                  <a:cubicBezTo>
                    <a:pt x="17" y="28"/>
                    <a:pt x="0" y="7"/>
                    <a:pt x="27" y="1"/>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49" name="Google Shape;49;p3"/>
            <p:cNvSpPr/>
            <p:nvPr/>
          </p:nvSpPr>
          <p:spPr>
            <a:xfrm rot="5400000">
              <a:off x="11105830" y="6046702"/>
              <a:ext cx="144445" cy="102819"/>
            </a:xfrm>
            <a:custGeom>
              <a:rect b="b" l="l" r="r" t="t"/>
              <a:pathLst>
                <a:path extrusionOk="0" h="34" w="44">
                  <a:moveTo>
                    <a:pt x="31" y="1"/>
                  </a:moveTo>
                  <a:cubicBezTo>
                    <a:pt x="44" y="3"/>
                    <a:pt x="38" y="34"/>
                    <a:pt x="25" y="22"/>
                  </a:cubicBezTo>
                  <a:cubicBezTo>
                    <a:pt x="0" y="28"/>
                    <a:pt x="14" y="0"/>
                    <a:pt x="31" y="1"/>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50" name="Google Shape;50;p3"/>
            <p:cNvSpPr/>
            <p:nvPr/>
          </p:nvSpPr>
          <p:spPr>
            <a:xfrm rot="5400000">
              <a:off x="11117596" y="3060239"/>
              <a:ext cx="115202" cy="121588"/>
            </a:xfrm>
            <a:custGeom>
              <a:rect b="b" l="l" r="r" t="t"/>
              <a:pathLst>
                <a:path extrusionOk="0" h="40" w="35">
                  <a:moveTo>
                    <a:pt x="16" y="4"/>
                  </a:moveTo>
                  <a:cubicBezTo>
                    <a:pt x="35" y="4"/>
                    <a:pt x="32" y="0"/>
                    <a:pt x="33" y="15"/>
                  </a:cubicBezTo>
                  <a:cubicBezTo>
                    <a:pt x="34" y="40"/>
                    <a:pt x="0" y="22"/>
                    <a:pt x="16" y="4"/>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51" name="Google Shape;51;p3"/>
            <p:cNvSpPr/>
            <p:nvPr/>
          </p:nvSpPr>
          <p:spPr>
            <a:xfrm rot="5400000">
              <a:off x="11125265" y="4900335"/>
              <a:ext cx="127608" cy="69362"/>
            </a:xfrm>
            <a:custGeom>
              <a:rect b="b" l="l" r="r" t="t"/>
              <a:pathLst>
                <a:path extrusionOk="0" h="23" w="39">
                  <a:moveTo>
                    <a:pt x="26" y="0"/>
                  </a:moveTo>
                  <a:cubicBezTo>
                    <a:pt x="39" y="1"/>
                    <a:pt x="38" y="21"/>
                    <a:pt x="26" y="23"/>
                  </a:cubicBezTo>
                  <a:cubicBezTo>
                    <a:pt x="0" y="23"/>
                    <a:pt x="5" y="2"/>
                    <a:pt x="26"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52" name="Google Shape;52;p3"/>
            <p:cNvSpPr/>
            <p:nvPr/>
          </p:nvSpPr>
          <p:spPr>
            <a:xfrm rot="5400000">
              <a:off x="11117373" y="5141456"/>
              <a:ext cx="131153" cy="81603"/>
            </a:xfrm>
            <a:custGeom>
              <a:rect b="b" l="l" r="r" t="t"/>
              <a:pathLst>
                <a:path extrusionOk="0" h="27" w="40">
                  <a:moveTo>
                    <a:pt x="25" y="0"/>
                  </a:moveTo>
                  <a:cubicBezTo>
                    <a:pt x="34" y="0"/>
                    <a:pt x="40" y="11"/>
                    <a:pt x="38" y="20"/>
                  </a:cubicBezTo>
                  <a:cubicBezTo>
                    <a:pt x="17" y="27"/>
                    <a:pt x="0" y="12"/>
                    <a:pt x="25"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53" name="Google Shape;53;p3"/>
            <p:cNvSpPr/>
            <p:nvPr/>
          </p:nvSpPr>
          <p:spPr>
            <a:xfrm rot="5400000">
              <a:off x="11112337" y="2598157"/>
              <a:ext cx="134697" cy="81603"/>
            </a:xfrm>
            <a:custGeom>
              <a:rect b="b" l="l" r="r" t="t"/>
              <a:pathLst>
                <a:path extrusionOk="0" h="27" w="41">
                  <a:moveTo>
                    <a:pt x="19" y="0"/>
                  </a:moveTo>
                  <a:cubicBezTo>
                    <a:pt x="41" y="9"/>
                    <a:pt x="28" y="27"/>
                    <a:pt x="7" y="20"/>
                  </a:cubicBezTo>
                  <a:cubicBezTo>
                    <a:pt x="0" y="8"/>
                    <a:pt x="7" y="1"/>
                    <a:pt x="19"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54" name="Google Shape;54;p3"/>
            <p:cNvSpPr/>
            <p:nvPr/>
          </p:nvSpPr>
          <p:spPr>
            <a:xfrm rot="5400000">
              <a:off x="11105830" y="6278710"/>
              <a:ext cx="144445" cy="78339"/>
            </a:xfrm>
            <a:custGeom>
              <a:rect b="b" l="l" r="r" t="t"/>
              <a:pathLst>
                <a:path extrusionOk="0" h="26" w="44">
                  <a:moveTo>
                    <a:pt x="29" y="0"/>
                  </a:moveTo>
                  <a:cubicBezTo>
                    <a:pt x="44" y="3"/>
                    <a:pt x="40" y="22"/>
                    <a:pt x="26" y="26"/>
                  </a:cubicBezTo>
                  <a:cubicBezTo>
                    <a:pt x="0" y="25"/>
                    <a:pt x="11" y="6"/>
                    <a:pt x="29"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55" name="Google Shape;55;p3"/>
            <p:cNvSpPr/>
            <p:nvPr/>
          </p:nvSpPr>
          <p:spPr>
            <a:xfrm rot="5400000">
              <a:off x="11093998" y="5596726"/>
              <a:ext cx="144445" cy="97107"/>
            </a:xfrm>
            <a:custGeom>
              <a:rect b="b" l="l" r="r" t="t"/>
              <a:pathLst>
                <a:path extrusionOk="0" h="32" w="44">
                  <a:moveTo>
                    <a:pt x="31" y="1"/>
                  </a:moveTo>
                  <a:cubicBezTo>
                    <a:pt x="40" y="0"/>
                    <a:pt x="44" y="8"/>
                    <a:pt x="43" y="16"/>
                  </a:cubicBezTo>
                  <a:cubicBezTo>
                    <a:pt x="29" y="32"/>
                    <a:pt x="0" y="7"/>
                    <a:pt x="31" y="1"/>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56" name="Google Shape;56;p3"/>
            <p:cNvSpPr/>
            <p:nvPr/>
          </p:nvSpPr>
          <p:spPr>
            <a:xfrm rot="5400000">
              <a:off x="11097788" y="4080854"/>
              <a:ext cx="131153" cy="84866"/>
            </a:xfrm>
            <a:custGeom>
              <a:rect b="b" l="l" r="r" t="t"/>
              <a:pathLst>
                <a:path extrusionOk="0" h="28" w="40">
                  <a:moveTo>
                    <a:pt x="27" y="1"/>
                  </a:moveTo>
                  <a:cubicBezTo>
                    <a:pt x="35" y="0"/>
                    <a:pt x="40" y="10"/>
                    <a:pt x="38" y="17"/>
                  </a:cubicBezTo>
                  <a:cubicBezTo>
                    <a:pt x="17" y="28"/>
                    <a:pt x="0" y="7"/>
                    <a:pt x="27" y="1"/>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57" name="Google Shape;57;p3"/>
            <p:cNvSpPr/>
            <p:nvPr/>
          </p:nvSpPr>
          <p:spPr>
            <a:xfrm rot="5400000">
              <a:off x="11075637" y="5836680"/>
              <a:ext cx="144445" cy="102819"/>
            </a:xfrm>
            <a:custGeom>
              <a:rect b="b" l="l" r="r" t="t"/>
              <a:pathLst>
                <a:path extrusionOk="0" h="34" w="44">
                  <a:moveTo>
                    <a:pt x="31" y="0"/>
                  </a:moveTo>
                  <a:cubicBezTo>
                    <a:pt x="39" y="0"/>
                    <a:pt x="44" y="12"/>
                    <a:pt x="42" y="19"/>
                  </a:cubicBezTo>
                  <a:cubicBezTo>
                    <a:pt x="25" y="34"/>
                    <a:pt x="0" y="8"/>
                    <a:pt x="31"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58" name="Google Shape;58;p3"/>
            <p:cNvSpPr/>
            <p:nvPr/>
          </p:nvSpPr>
          <p:spPr>
            <a:xfrm rot="5400000">
              <a:off x="11124696" y="2830776"/>
              <a:ext cx="121406" cy="81603"/>
            </a:xfrm>
            <a:custGeom>
              <a:rect b="b" l="l" r="r" t="t"/>
              <a:pathLst>
                <a:path extrusionOk="0" h="27" w="37">
                  <a:moveTo>
                    <a:pt x="19" y="1"/>
                  </a:moveTo>
                  <a:cubicBezTo>
                    <a:pt x="31" y="2"/>
                    <a:pt x="37" y="24"/>
                    <a:pt x="21" y="27"/>
                  </a:cubicBezTo>
                  <a:cubicBezTo>
                    <a:pt x="1" y="27"/>
                    <a:pt x="0" y="0"/>
                    <a:pt x="19" y="1"/>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59" name="Google Shape;59;p3"/>
            <p:cNvSpPr/>
            <p:nvPr/>
          </p:nvSpPr>
          <p:spPr>
            <a:xfrm rot="5400000">
              <a:off x="11082841" y="3849727"/>
              <a:ext cx="147990" cy="78339"/>
            </a:xfrm>
            <a:custGeom>
              <a:rect b="b" l="l" r="r" t="t"/>
              <a:pathLst>
                <a:path extrusionOk="0" h="26" w="45">
                  <a:moveTo>
                    <a:pt x="22" y="0"/>
                  </a:moveTo>
                  <a:cubicBezTo>
                    <a:pt x="32" y="2"/>
                    <a:pt x="45" y="22"/>
                    <a:pt x="28" y="26"/>
                  </a:cubicBezTo>
                  <a:cubicBezTo>
                    <a:pt x="10" y="24"/>
                    <a:pt x="0" y="9"/>
                    <a:pt x="22"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60" name="Google Shape;60;p3"/>
            <p:cNvSpPr/>
            <p:nvPr/>
          </p:nvSpPr>
          <p:spPr>
            <a:xfrm rot="5400000">
              <a:off x="11078098" y="3616257"/>
              <a:ext cx="133812" cy="79154"/>
            </a:xfrm>
            <a:custGeom>
              <a:rect b="b" l="l" r="r" t="t"/>
              <a:pathLst>
                <a:path extrusionOk="0" h="26" w="41">
                  <a:moveTo>
                    <a:pt x="19" y="0"/>
                  </a:moveTo>
                  <a:cubicBezTo>
                    <a:pt x="41" y="9"/>
                    <a:pt x="28" y="26"/>
                    <a:pt x="7" y="19"/>
                  </a:cubicBezTo>
                  <a:cubicBezTo>
                    <a:pt x="0" y="8"/>
                    <a:pt x="7" y="1"/>
                    <a:pt x="19"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61" name="Google Shape;61;p3"/>
            <p:cNvSpPr/>
            <p:nvPr/>
          </p:nvSpPr>
          <p:spPr>
            <a:xfrm rot="5400000">
              <a:off x="11076712" y="6507925"/>
              <a:ext cx="127608" cy="81603"/>
            </a:xfrm>
            <a:custGeom>
              <a:rect b="b" l="l" r="r" t="t"/>
              <a:pathLst>
                <a:path extrusionOk="0" h="27" w="39">
                  <a:moveTo>
                    <a:pt x="21" y="2"/>
                  </a:moveTo>
                  <a:cubicBezTo>
                    <a:pt x="36" y="0"/>
                    <a:pt x="39" y="17"/>
                    <a:pt x="26" y="24"/>
                  </a:cubicBezTo>
                  <a:cubicBezTo>
                    <a:pt x="8" y="27"/>
                    <a:pt x="0" y="9"/>
                    <a:pt x="21" y="2"/>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62" name="Google Shape;62;p3"/>
            <p:cNvSpPr/>
            <p:nvPr/>
          </p:nvSpPr>
          <p:spPr>
            <a:xfrm rot="5400000">
              <a:off x="11141853" y="34906"/>
              <a:ext cx="131153" cy="88130"/>
            </a:xfrm>
            <a:custGeom>
              <a:rect b="b" l="l" r="r" t="t"/>
              <a:pathLst>
                <a:path extrusionOk="0" h="29" w="40">
                  <a:moveTo>
                    <a:pt x="26" y="0"/>
                  </a:moveTo>
                  <a:cubicBezTo>
                    <a:pt x="34" y="0"/>
                    <a:pt x="40" y="10"/>
                    <a:pt x="39" y="20"/>
                  </a:cubicBezTo>
                  <a:cubicBezTo>
                    <a:pt x="17" y="29"/>
                    <a:pt x="0" y="10"/>
                    <a:pt x="26"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63" name="Google Shape;63;p3"/>
            <p:cNvSpPr/>
            <p:nvPr/>
          </p:nvSpPr>
          <p:spPr>
            <a:xfrm rot="5400000">
              <a:off x="11301184" y="6639670"/>
              <a:ext cx="134697" cy="97107"/>
            </a:xfrm>
            <a:custGeom>
              <a:rect b="b" l="l" r="r" t="t"/>
              <a:pathLst>
                <a:path extrusionOk="0" h="32" w="41">
                  <a:moveTo>
                    <a:pt x="25" y="0"/>
                  </a:moveTo>
                  <a:cubicBezTo>
                    <a:pt x="41" y="13"/>
                    <a:pt x="15" y="32"/>
                    <a:pt x="4" y="18"/>
                  </a:cubicBezTo>
                  <a:cubicBezTo>
                    <a:pt x="0" y="5"/>
                    <a:pt x="15" y="0"/>
                    <a:pt x="25"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grpSp>
      <p:sp>
        <p:nvSpPr>
          <p:cNvPr id="64" name="Google Shape;64;p3"/>
          <p:cNvSpPr txBox="1"/>
          <p:nvPr>
            <p:ph type="title"/>
          </p:nvPr>
        </p:nvSpPr>
        <p:spPr>
          <a:xfrm>
            <a:off x="1069848" y="502920"/>
            <a:ext cx="9634011" cy="1325563"/>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 name="Google Shape;65;p3"/>
          <p:cNvSpPr txBox="1"/>
          <p:nvPr>
            <p:ph idx="1" type="body"/>
          </p:nvPr>
        </p:nvSpPr>
        <p:spPr>
          <a:xfrm>
            <a:off x="1069848" y="1874520"/>
            <a:ext cx="9634011" cy="4351338"/>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50000"/>
              </a:lnSpc>
              <a:spcBef>
                <a:spcPts val="1000"/>
              </a:spcBef>
              <a:spcAft>
                <a:spcPts val="0"/>
              </a:spcAft>
              <a:buClr>
                <a:srgbClr val="C2B2A7"/>
              </a:buClr>
              <a:buSzPts val="2000"/>
              <a:buFont typeface="Arial"/>
              <a:buChar char="•"/>
              <a:defRPr b="0" i="0" sz="2000" u="none" cap="none" strike="noStrike">
                <a:solidFill>
                  <a:schemeClr val="dk2"/>
                </a:solidFill>
                <a:latin typeface="Avenir"/>
                <a:ea typeface="Avenir"/>
                <a:cs typeface="Avenir"/>
                <a:sym typeface="Avenir"/>
              </a:defRPr>
            </a:lvl1pPr>
            <a:lvl2pPr indent="-228600" lvl="1" marL="914400" marR="0" rtl="0" algn="l">
              <a:lnSpc>
                <a:spcPct val="150000"/>
              </a:lnSpc>
              <a:spcBef>
                <a:spcPts val="500"/>
              </a:spcBef>
              <a:spcAft>
                <a:spcPts val="0"/>
              </a:spcAft>
              <a:buClr>
                <a:srgbClr val="C2B2A7"/>
              </a:buClr>
              <a:buSzPts val="1800"/>
              <a:buFont typeface="Avenir"/>
              <a:buNone/>
              <a:defRPr b="0" i="0" sz="1800" u="none" cap="none" strike="noStrike">
                <a:solidFill>
                  <a:schemeClr val="dk2"/>
                </a:solidFill>
                <a:latin typeface="Avenir"/>
                <a:ea typeface="Avenir"/>
                <a:cs typeface="Avenir"/>
                <a:sym typeface="Avenir"/>
              </a:defRPr>
            </a:lvl2pPr>
            <a:lvl3pPr indent="-330200" lvl="2" marL="1371600" marR="0" rtl="0" algn="l">
              <a:lnSpc>
                <a:spcPct val="150000"/>
              </a:lnSpc>
              <a:spcBef>
                <a:spcPts val="500"/>
              </a:spcBef>
              <a:spcAft>
                <a:spcPts val="0"/>
              </a:spcAft>
              <a:buClr>
                <a:srgbClr val="C2B2A7"/>
              </a:buClr>
              <a:buSzPts val="1600"/>
              <a:buFont typeface="Arial"/>
              <a:buChar char="•"/>
              <a:defRPr b="1" i="0" sz="1600" u="none" cap="none" strike="noStrike">
                <a:solidFill>
                  <a:schemeClr val="dk2"/>
                </a:solidFill>
                <a:latin typeface="Avenir"/>
                <a:ea typeface="Avenir"/>
                <a:cs typeface="Avenir"/>
                <a:sym typeface="Avenir"/>
              </a:defRPr>
            </a:lvl3pPr>
            <a:lvl4pPr indent="-228600" lvl="3" marL="1828800" marR="0" rtl="0" algn="l">
              <a:lnSpc>
                <a:spcPct val="150000"/>
              </a:lnSpc>
              <a:spcBef>
                <a:spcPts val="500"/>
              </a:spcBef>
              <a:spcAft>
                <a:spcPts val="0"/>
              </a:spcAft>
              <a:buClr>
                <a:srgbClr val="C2B2A7"/>
              </a:buClr>
              <a:buSzPts val="1400"/>
              <a:buFont typeface="Avenir"/>
              <a:buNone/>
              <a:defRPr b="0" i="0" sz="1400" u="none" cap="none" strike="noStrike">
                <a:solidFill>
                  <a:schemeClr val="dk2"/>
                </a:solidFill>
                <a:latin typeface="Avenir"/>
                <a:ea typeface="Avenir"/>
                <a:cs typeface="Avenir"/>
                <a:sym typeface="Avenir"/>
              </a:defRPr>
            </a:lvl4pPr>
            <a:lvl5pPr indent="-317500" lvl="4" marL="2286000" marR="0" rtl="0" algn="l">
              <a:lnSpc>
                <a:spcPct val="150000"/>
              </a:lnSpc>
              <a:spcBef>
                <a:spcPts val="500"/>
              </a:spcBef>
              <a:spcAft>
                <a:spcPts val="0"/>
              </a:spcAft>
              <a:buClr>
                <a:srgbClr val="C2B2A7"/>
              </a:buClr>
              <a:buSzPts val="1400"/>
              <a:buFont typeface="Arial"/>
              <a:buChar char="•"/>
              <a:defRPr b="0" i="0" sz="1400" u="none" cap="none" strike="noStrike">
                <a:solidFill>
                  <a:schemeClr val="dk2"/>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9pPr>
          </a:lstStyle>
          <a:p/>
        </p:txBody>
      </p:sp>
      <p:sp>
        <p:nvSpPr>
          <p:cNvPr id="66" name="Google Shape;66;p3"/>
          <p:cNvSpPr txBox="1"/>
          <p:nvPr>
            <p:ph idx="10" type="dt"/>
          </p:nvPr>
        </p:nvSpPr>
        <p:spPr>
          <a:xfrm>
            <a:off x="173736" y="6382512"/>
            <a:ext cx="2845901"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50">
                <a:solidFill>
                  <a:schemeClr val="dk2"/>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67" name="Google Shape;67;p3"/>
          <p:cNvSpPr txBox="1"/>
          <p:nvPr>
            <p:ph idx="11" type="ftr"/>
          </p:nvPr>
        </p:nvSpPr>
        <p:spPr>
          <a:xfrm rot="5400000">
            <a:off x="-1754871" y="2093199"/>
            <a:ext cx="4157472" cy="41608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50">
                <a:solidFill>
                  <a:schemeClr val="dk2"/>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68" name="Google Shape;68;p3"/>
          <p:cNvSpPr txBox="1"/>
          <p:nvPr>
            <p:ph idx="12" type="sldNum"/>
          </p:nvPr>
        </p:nvSpPr>
        <p:spPr>
          <a:xfrm>
            <a:off x="11457919" y="6382512"/>
            <a:ext cx="50099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1050" u="none">
                <a:solidFill>
                  <a:schemeClr val="dk2"/>
                </a:solidFill>
                <a:latin typeface="Avenir"/>
                <a:ea typeface="Avenir"/>
                <a:cs typeface="Avenir"/>
                <a:sym typeface="Avenir"/>
              </a:defRPr>
            </a:lvl1pPr>
            <a:lvl2pPr indent="0" lvl="1" marL="0" marR="0" rtl="0" algn="r">
              <a:spcBef>
                <a:spcPts val="0"/>
              </a:spcBef>
              <a:buNone/>
              <a:defRPr b="0" sz="1050" u="none">
                <a:solidFill>
                  <a:schemeClr val="dk2"/>
                </a:solidFill>
                <a:latin typeface="Avenir"/>
                <a:ea typeface="Avenir"/>
                <a:cs typeface="Avenir"/>
                <a:sym typeface="Avenir"/>
              </a:defRPr>
            </a:lvl2pPr>
            <a:lvl3pPr indent="0" lvl="2" marL="0" marR="0" rtl="0" algn="r">
              <a:spcBef>
                <a:spcPts val="0"/>
              </a:spcBef>
              <a:buNone/>
              <a:defRPr b="0" sz="1050" u="none">
                <a:solidFill>
                  <a:schemeClr val="dk2"/>
                </a:solidFill>
                <a:latin typeface="Avenir"/>
                <a:ea typeface="Avenir"/>
                <a:cs typeface="Avenir"/>
                <a:sym typeface="Avenir"/>
              </a:defRPr>
            </a:lvl3pPr>
            <a:lvl4pPr indent="0" lvl="3" marL="0" marR="0" rtl="0" algn="r">
              <a:spcBef>
                <a:spcPts val="0"/>
              </a:spcBef>
              <a:buNone/>
              <a:defRPr b="0" sz="1050" u="none">
                <a:solidFill>
                  <a:schemeClr val="dk2"/>
                </a:solidFill>
                <a:latin typeface="Avenir"/>
                <a:ea typeface="Avenir"/>
                <a:cs typeface="Avenir"/>
                <a:sym typeface="Avenir"/>
              </a:defRPr>
            </a:lvl4pPr>
            <a:lvl5pPr indent="0" lvl="4" marL="0" marR="0" rtl="0" algn="r">
              <a:spcBef>
                <a:spcPts val="0"/>
              </a:spcBef>
              <a:buNone/>
              <a:defRPr b="0" sz="1050" u="none">
                <a:solidFill>
                  <a:schemeClr val="dk2"/>
                </a:solidFill>
                <a:latin typeface="Avenir"/>
                <a:ea typeface="Avenir"/>
                <a:cs typeface="Avenir"/>
                <a:sym typeface="Avenir"/>
              </a:defRPr>
            </a:lvl5pPr>
            <a:lvl6pPr indent="0" lvl="5" marL="0" marR="0" rtl="0" algn="r">
              <a:spcBef>
                <a:spcPts val="0"/>
              </a:spcBef>
              <a:buNone/>
              <a:defRPr b="0" sz="1050" u="none">
                <a:solidFill>
                  <a:schemeClr val="dk2"/>
                </a:solidFill>
                <a:latin typeface="Avenir"/>
                <a:ea typeface="Avenir"/>
                <a:cs typeface="Avenir"/>
                <a:sym typeface="Avenir"/>
              </a:defRPr>
            </a:lvl6pPr>
            <a:lvl7pPr indent="0" lvl="6" marL="0" marR="0" rtl="0" algn="r">
              <a:spcBef>
                <a:spcPts val="0"/>
              </a:spcBef>
              <a:buNone/>
              <a:defRPr b="0" sz="1050" u="none">
                <a:solidFill>
                  <a:schemeClr val="dk2"/>
                </a:solidFill>
                <a:latin typeface="Avenir"/>
                <a:ea typeface="Avenir"/>
                <a:cs typeface="Avenir"/>
                <a:sym typeface="Avenir"/>
              </a:defRPr>
            </a:lvl7pPr>
            <a:lvl8pPr indent="0" lvl="7" marL="0" marR="0" rtl="0" algn="r">
              <a:spcBef>
                <a:spcPts val="0"/>
              </a:spcBef>
              <a:buNone/>
              <a:defRPr b="0" sz="1050" u="none">
                <a:solidFill>
                  <a:schemeClr val="dk2"/>
                </a:solidFill>
                <a:latin typeface="Avenir"/>
                <a:ea typeface="Avenir"/>
                <a:cs typeface="Avenir"/>
                <a:sym typeface="Avenir"/>
              </a:defRPr>
            </a:lvl8pPr>
            <a:lvl9pPr indent="0" lvl="8" marL="0" marR="0" rtl="0" algn="r">
              <a:spcBef>
                <a:spcPts val="0"/>
              </a:spcBef>
              <a:buNone/>
              <a:defRPr b="0" sz="1050" u="none">
                <a:solidFill>
                  <a:schemeClr val="dk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d72916f40a_0_0"/>
          <p:cNvSpPr txBox="1"/>
          <p:nvPr>
            <p:ph type="title"/>
          </p:nvPr>
        </p:nvSpPr>
        <p:spPr>
          <a:xfrm>
            <a:off x="1069848" y="502920"/>
            <a:ext cx="96339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143" name="Google Shape;143;gd72916f40a_0_0"/>
          <p:cNvSpPr txBox="1"/>
          <p:nvPr>
            <p:ph idx="1" type="body"/>
          </p:nvPr>
        </p:nvSpPr>
        <p:spPr>
          <a:xfrm>
            <a:off x="1069848" y="1874520"/>
            <a:ext cx="96339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144" name="Google Shape;144;gd72916f40a_0_0"/>
          <p:cNvPicPr preferRelativeResize="0"/>
          <p:nvPr/>
        </p:nvPicPr>
        <p:blipFill>
          <a:blip r:embed="rId3">
            <a:alphaModFix/>
          </a:blip>
          <a:stretch>
            <a:fillRect/>
          </a:stretch>
        </p:blipFill>
        <p:spPr>
          <a:xfrm>
            <a:off x="588925" y="0"/>
            <a:ext cx="121920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 name="Shape 148"/>
        <p:cNvGrpSpPr/>
        <p:nvPr/>
      </p:nvGrpSpPr>
      <p:grpSpPr>
        <a:xfrm>
          <a:off x="0" y="0"/>
          <a:ext cx="0" cy="0"/>
          <a:chOff x="0" y="0"/>
          <a:chExt cx="0" cy="0"/>
        </a:xfrm>
      </p:grpSpPr>
      <p:grpSp>
        <p:nvGrpSpPr>
          <p:cNvPr id="149" name="Google Shape;149;p1"/>
          <p:cNvGrpSpPr/>
          <p:nvPr/>
        </p:nvGrpSpPr>
        <p:grpSpPr>
          <a:xfrm>
            <a:off x="11096450" y="13394"/>
            <a:ext cx="494219" cy="6814823"/>
            <a:chOff x="11096450" y="13395"/>
            <a:chExt cx="494219" cy="6814823"/>
          </a:xfrm>
        </p:grpSpPr>
        <p:sp>
          <p:nvSpPr>
            <p:cNvPr id="150" name="Google Shape;150;p1"/>
            <p:cNvSpPr/>
            <p:nvPr/>
          </p:nvSpPr>
          <p:spPr>
            <a:xfrm rot="5400000">
              <a:off x="11108009" y="6718576"/>
              <a:ext cx="131153" cy="88130"/>
            </a:xfrm>
            <a:custGeom>
              <a:rect b="b" l="l" r="r" t="t"/>
              <a:pathLst>
                <a:path extrusionOk="0" h="29" w="40">
                  <a:moveTo>
                    <a:pt x="26" y="0"/>
                  </a:moveTo>
                  <a:cubicBezTo>
                    <a:pt x="34" y="0"/>
                    <a:pt x="40" y="10"/>
                    <a:pt x="39" y="20"/>
                  </a:cubicBezTo>
                  <a:cubicBezTo>
                    <a:pt x="17" y="29"/>
                    <a:pt x="0" y="10"/>
                    <a:pt x="26"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51" name="Google Shape;151;p1"/>
            <p:cNvSpPr/>
            <p:nvPr/>
          </p:nvSpPr>
          <p:spPr>
            <a:xfrm rot="5400000">
              <a:off x="11475034" y="77813"/>
              <a:ext cx="138242" cy="88130"/>
            </a:xfrm>
            <a:custGeom>
              <a:rect b="b" l="l" r="r" t="t"/>
              <a:pathLst>
                <a:path extrusionOk="0" h="29" w="42">
                  <a:moveTo>
                    <a:pt x="22" y="0"/>
                  </a:moveTo>
                  <a:cubicBezTo>
                    <a:pt x="42" y="7"/>
                    <a:pt x="28" y="29"/>
                    <a:pt x="14" y="25"/>
                  </a:cubicBezTo>
                  <a:cubicBezTo>
                    <a:pt x="0" y="18"/>
                    <a:pt x="8" y="1"/>
                    <a:pt x="22"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52" name="Google Shape;152;p1"/>
            <p:cNvSpPr/>
            <p:nvPr/>
          </p:nvSpPr>
          <p:spPr>
            <a:xfrm rot="5400000">
              <a:off x="11478964" y="592010"/>
              <a:ext cx="121406" cy="72626"/>
            </a:xfrm>
            <a:custGeom>
              <a:rect b="b" l="l" r="r" t="t"/>
              <a:pathLst>
                <a:path extrusionOk="0" h="24" w="37">
                  <a:moveTo>
                    <a:pt x="16" y="0"/>
                  </a:moveTo>
                  <a:cubicBezTo>
                    <a:pt x="37" y="6"/>
                    <a:pt x="30" y="20"/>
                    <a:pt x="11" y="24"/>
                  </a:cubicBezTo>
                  <a:cubicBezTo>
                    <a:pt x="0" y="17"/>
                    <a:pt x="5" y="3"/>
                    <a:pt x="16"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53" name="Google Shape;153;p1"/>
            <p:cNvSpPr/>
            <p:nvPr/>
          </p:nvSpPr>
          <p:spPr>
            <a:xfrm rot="5400000">
              <a:off x="11482378" y="335267"/>
              <a:ext cx="138242" cy="78339"/>
            </a:xfrm>
            <a:custGeom>
              <a:rect b="b" l="l" r="r" t="t"/>
              <a:pathLst>
                <a:path extrusionOk="0" h="26" w="42">
                  <a:moveTo>
                    <a:pt x="6" y="6"/>
                  </a:moveTo>
                  <a:cubicBezTo>
                    <a:pt x="25" y="0"/>
                    <a:pt x="42" y="17"/>
                    <a:pt x="21" y="26"/>
                  </a:cubicBezTo>
                  <a:cubicBezTo>
                    <a:pt x="9" y="26"/>
                    <a:pt x="0" y="16"/>
                    <a:pt x="6" y="6"/>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54" name="Google Shape;154;p1"/>
            <p:cNvSpPr/>
            <p:nvPr/>
          </p:nvSpPr>
          <p:spPr>
            <a:xfrm rot="5400000">
              <a:off x="11407714" y="2021691"/>
              <a:ext cx="124951" cy="69362"/>
            </a:xfrm>
            <a:custGeom>
              <a:rect b="b" l="l" r="r" t="t"/>
              <a:pathLst>
                <a:path extrusionOk="0" h="23" w="38">
                  <a:moveTo>
                    <a:pt x="16" y="0"/>
                  </a:moveTo>
                  <a:cubicBezTo>
                    <a:pt x="38" y="8"/>
                    <a:pt x="31" y="18"/>
                    <a:pt x="10" y="23"/>
                  </a:cubicBezTo>
                  <a:cubicBezTo>
                    <a:pt x="0" y="16"/>
                    <a:pt x="4" y="3"/>
                    <a:pt x="16"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55" name="Google Shape;155;p1"/>
            <p:cNvSpPr/>
            <p:nvPr/>
          </p:nvSpPr>
          <p:spPr>
            <a:xfrm rot="5400000">
              <a:off x="11414629" y="2272420"/>
              <a:ext cx="128495" cy="78339"/>
            </a:xfrm>
            <a:custGeom>
              <a:rect b="b" l="l" r="r" t="t"/>
              <a:pathLst>
                <a:path extrusionOk="0" h="26" w="39">
                  <a:moveTo>
                    <a:pt x="24" y="0"/>
                  </a:moveTo>
                  <a:cubicBezTo>
                    <a:pt x="39" y="3"/>
                    <a:pt x="36" y="26"/>
                    <a:pt x="20" y="26"/>
                  </a:cubicBezTo>
                  <a:cubicBezTo>
                    <a:pt x="0" y="18"/>
                    <a:pt x="3" y="3"/>
                    <a:pt x="24"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56" name="Google Shape;156;p1"/>
            <p:cNvSpPr/>
            <p:nvPr/>
          </p:nvSpPr>
          <p:spPr>
            <a:xfrm rot="5400000">
              <a:off x="11426398" y="1049544"/>
              <a:ext cx="150648" cy="99554"/>
            </a:xfrm>
            <a:custGeom>
              <a:rect b="b" l="l" r="r" t="t"/>
              <a:pathLst>
                <a:path extrusionOk="0" h="33" w="46">
                  <a:moveTo>
                    <a:pt x="26" y="0"/>
                  </a:moveTo>
                  <a:cubicBezTo>
                    <a:pt x="29" y="0"/>
                    <a:pt x="46" y="16"/>
                    <a:pt x="38" y="22"/>
                  </a:cubicBezTo>
                  <a:cubicBezTo>
                    <a:pt x="16" y="33"/>
                    <a:pt x="0" y="5"/>
                    <a:pt x="26"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57" name="Google Shape;157;p1"/>
            <p:cNvSpPr/>
            <p:nvPr/>
          </p:nvSpPr>
          <p:spPr>
            <a:xfrm rot="5400000">
              <a:off x="11440085" y="836978"/>
              <a:ext cx="134697" cy="81603"/>
            </a:xfrm>
            <a:custGeom>
              <a:rect b="b" l="l" r="r" t="t"/>
              <a:pathLst>
                <a:path extrusionOk="0" h="27" w="41">
                  <a:moveTo>
                    <a:pt x="19" y="0"/>
                  </a:moveTo>
                  <a:cubicBezTo>
                    <a:pt x="41" y="10"/>
                    <a:pt x="28" y="27"/>
                    <a:pt x="8" y="20"/>
                  </a:cubicBezTo>
                  <a:cubicBezTo>
                    <a:pt x="0" y="8"/>
                    <a:pt x="7" y="2"/>
                    <a:pt x="19"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58" name="Google Shape;158;p1"/>
            <p:cNvSpPr/>
            <p:nvPr/>
          </p:nvSpPr>
          <p:spPr>
            <a:xfrm rot="5400000">
              <a:off x="11427309" y="1320685"/>
              <a:ext cx="127608" cy="78339"/>
            </a:xfrm>
            <a:custGeom>
              <a:rect b="b" l="l" r="r" t="t"/>
              <a:pathLst>
                <a:path extrusionOk="0" h="26" w="39">
                  <a:moveTo>
                    <a:pt x="24" y="0"/>
                  </a:moveTo>
                  <a:cubicBezTo>
                    <a:pt x="39" y="2"/>
                    <a:pt x="36" y="26"/>
                    <a:pt x="20" y="25"/>
                  </a:cubicBezTo>
                  <a:cubicBezTo>
                    <a:pt x="0" y="18"/>
                    <a:pt x="3" y="3"/>
                    <a:pt x="24"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59" name="Google Shape;159;p1"/>
            <p:cNvSpPr/>
            <p:nvPr/>
          </p:nvSpPr>
          <p:spPr>
            <a:xfrm rot="5400000">
              <a:off x="11407470" y="1778440"/>
              <a:ext cx="131153" cy="93843"/>
            </a:xfrm>
            <a:custGeom>
              <a:rect b="b" l="l" r="r" t="t"/>
              <a:pathLst>
                <a:path extrusionOk="0" h="31" w="40">
                  <a:moveTo>
                    <a:pt x="22" y="0"/>
                  </a:moveTo>
                  <a:cubicBezTo>
                    <a:pt x="39" y="3"/>
                    <a:pt x="40" y="31"/>
                    <a:pt x="16" y="25"/>
                  </a:cubicBezTo>
                  <a:cubicBezTo>
                    <a:pt x="0" y="7"/>
                    <a:pt x="13" y="4"/>
                    <a:pt x="22"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60" name="Google Shape;160;p1"/>
            <p:cNvSpPr/>
            <p:nvPr/>
          </p:nvSpPr>
          <p:spPr>
            <a:xfrm rot="5400000">
              <a:off x="11404869" y="1535195"/>
              <a:ext cx="127608" cy="69362"/>
            </a:xfrm>
            <a:custGeom>
              <a:rect b="b" l="l" r="r" t="t"/>
              <a:pathLst>
                <a:path extrusionOk="0" h="23" w="39">
                  <a:moveTo>
                    <a:pt x="16" y="0"/>
                  </a:moveTo>
                  <a:cubicBezTo>
                    <a:pt x="39" y="7"/>
                    <a:pt x="31" y="17"/>
                    <a:pt x="11" y="23"/>
                  </a:cubicBezTo>
                  <a:cubicBezTo>
                    <a:pt x="0" y="16"/>
                    <a:pt x="4" y="2"/>
                    <a:pt x="16"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61" name="Google Shape;161;p1"/>
            <p:cNvSpPr/>
            <p:nvPr/>
          </p:nvSpPr>
          <p:spPr>
            <a:xfrm rot="5400000">
              <a:off x="11480119" y="1078297"/>
              <a:ext cx="9748" cy="5712"/>
            </a:xfrm>
            <a:custGeom>
              <a:rect b="b" l="l" r="r" t="t"/>
              <a:pathLst>
                <a:path extrusionOk="0" h="2" w="3">
                  <a:moveTo>
                    <a:pt x="1" y="0"/>
                  </a:moveTo>
                  <a:cubicBezTo>
                    <a:pt x="2" y="1"/>
                    <a:pt x="3" y="2"/>
                    <a:pt x="2" y="2"/>
                  </a:cubicBezTo>
                  <a:cubicBezTo>
                    <a:pt x="1" y="2"/>
                    <a:pt x="0" y="1"/>
                    <a:pt x="1"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62" name="Google Shape;162;p1"/>
            <p:cNvSpPr/>
            <p:nvPr/>
          </p:nvSpPr>
          <p:spPr>
            <a:xfrm rot="5400000">
              <a:off x="11194111" y="860614"/>
              <a:ext cx="143559" cy="75075"/>
            </a:xfrm>
            <a:custGeom>
              <a:rect b="b" l="l" r="r" t="t"/>
              <a:pathLst>
                <a:path extrusionOk="0" h="25" w="44">
                  <a:moveTo>
                    <a:pt x="28" y="0"/>
                  </a:moveTo>
                  <a:cubicBezTo>
                    <a:pt x="44" y="2"/>
                    <a:pt x="38" y="22"/>
                    <a:pt x="25" y="25"/>
                  </a:cubicBezTo>
                  <a:cubicBezTo>
                    <a:pt x="0" y="25"/>
                    <a:pt x="9" y="5"/>
                    <a:pt x="28"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63" name="Google Shape;163;p1"/>
            <p:cNvSpPr/>
            <p:nvPr/>
          </p:nvSpPr>
          <p:spPr>
            <a:xfrm rot="5400000">
              <a:off x="11167080" y="1015030"/>
              <a:ext cx="115202" cy="90579"/>
            </a:xfrm>
            <a:custGeom>
              <a:rect b="b" l="l" r="r" t="t"/>
              <a:pathLst>
                <a:path extrusionOk="0" h="30" w="35">
                  <a:moveTo>
                    <a:pt x="19" y="0"/>
                  </a:moveTo>
                  <a:cubicBezTo>
                    <a:pt x="26" y="0"/>
                    <a:pt x="35" y="8"/>
                    <a:pt x="33" y="15"/>
                  </a:cubicBezTo>
                  <a:cubicBezTo>
                    <a:pt x="30" y="12"/>
                    <a:pt x="27" y="17"/>
                    <a:pt x="25" y="19"/>
                  </a:cubicBezTo>
                  <a:cubicBezTo>
                    <a:pt x="7" y="30"/>
                    <a:pt x="0" y="5"/>
                    <a:pt x="19"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64" name="Google Shape;164;p1"/>
            <p:cNvSpPr/>
            <p:nvPr/>
          </p:nvSpPr>
          <p:spPr>
            <a:xfrm rot="5400000">
              <a:off x="11164085" y="450599"/>
              <a:ext cx="118747" cy="81603"/>
            </a:xfrm>
            <a:custGeom>
              <a:rect b="b" l="l" r="r" t="t"/>
              <a:pathLst>
                <a:path extrusionOk="0" h="27" w="36">
                  <a:moveTo>
                    <a:pt x="21" y="0"/>
                  </a:moveTo>
                  <a:cubicBezTo>
                    <a:pt x="33" y="3"/>
                    <a:pt x="36" y="23"/>
                    <a:pt x="22" y="27"/>
                  </a:cubicBezTo>
                  <a:cubicBezTo>
                    <a:pt x="3" y="25"/>
                    <a:pt x="0" y="1"/>
                    <a:pt x="21"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65" name="Google Shape;165;p1"/>
            <p:cNvSpPr/>
            <p:nvPr/>
          </p:nvSpPr>
          <p:spPr>
            <a:xfrm rot="5400000">
              <a:off x="11155166" y="1253803"/>
              <a:ext cx="127608" cy="79154"/>
            </a:xfrm>
            <a:custGeom>
              <a:rect b="b" l="l" r="r" t="t"/>
              <a:pathLst>
                <a:path extrusionOk="0" h="26" w="39">
                  <a:moveTo>
                    <a:pt x="24" y="0"/>
                  </a:moveTo>
                  <a:cubicBezTo>
                    <a:pt x="39" y="3"/>
                    <a:pt x="36" y="26"/>
                    <a:pt x="20" y="26"/>
                  </a:cubicBezTo>
                  <a:cubicBezTo>
                    <a:pt x="0" y="18"/>
                    <a:pt x="3" y="3"/>
                    <a:pt x="24"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66" name="Google Shape;166;p1"/>
            <p:cNvSpPr/>
            <p:nvPr/>
          </p:nvSpPr>
          <p:spPr>
            <a:xfrm rot="5400000">
              <a:off x="11141013" y="614227"/>
              <a:ext cx="134697" cy="105266"/>
            </a:xfrm>
            <a:custGeom>
              <a:rect b="b" l="l" r="r" t="t"/>
              <a:pathLst>
                <a:path extrusionOk="0" h="35" w="41">
                  <a:moveTo>
                    <a:pt x="28" y="2"/>
                  </a:moveTo>
                  <a:cubicBezTo>
                    <a:pt x="37" y="0"/>
                    <a:pt x="41" y="13"/>
                    <a:pt x="40" y="21"/>
                  </a:cubicBezTo>
                  <a:cubicBezTo>
                    <a:pt x="22" y="35"/>
                    <a:pt x="0" y="10"/>
                    <a:pt x="28" y="2"/>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67" name="Google Shape;167;p1"/>
            <p:cNvSpPr/>
            <p:nvPr/>
          </p:nvSpPr>
          <p:spPr>
            <a:xfrm rot="5400000">
              <a:off x="11155026" y="1463404"/>
              <a:ext cx="131153" cy="69362"/>
            </a:xfrm>
            <a:custGeom>
              <a:rect b="b" l="l" r="r" t="t"/>
              <a:pathLst>
                <a:path extrusionOk="0" h="23" w="40">
                  <a:moveTo>
                    <a:pt x="24" y="0"/>
                  </a:moveTo>
                  <a:cubicBezTo>
                    <a:pt x="40" y="0"/>
                    <a:pt x="38" y="20"/>
                    <a:pt x="25" y="23"/>
                  </a:cubicBezTo>
                  <a:cubicBezTo>
                    <a:pt x="0" y="22"/>
                    <a:pt x="6" y="3"/>
                    <a:pt x="24"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68" name="Google Shape;168;p1"/>
            <p:cNvSpPr/>
            <p:nvPr/>
          </p:nvSpPr>
          <p:spPr>
            <a:xfrm rot="5400000">
              <a:off x="11101585" y="2335317"/>
              <a:ext cx="128495" cy="72626"/>
            </a:xfrm>
            <a:custGeom>
              <a:rect b="b" l="l" r="r" t="t"/>
              <a:pathLst>
                <a:path extrusionOk="0" h="24" w="39">
                  <a:moveTo>
                    <a:pt x="21" y="0"/>
                  </a:moveTo>
                  <a:cubicBezTo>
                    <a:pt x="37" y="0"/>
                    <a:pt x="39" y="23"/>
                    <a:pt x="22" y="24"/>
                  </a:cubicBezTo>
                  <a:cubicBezTo>
                    <a:pt x="7" y="22"/>
                    <a:pt x="0" y="5"/>
                    <a:pt x="21"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69" name="Google Shape;169;p1"/>
            <p:cNvSpPr/>
            <p:nvPr/>
          </p:nvSpPr>
          <p:spPr>
            <a:xfrm rot="5400000">
              <a:off x="11141175" y="1673149"/>
              <a:ext cx="140901" cy="93843"/>
            </a:xfrm>
            <a:custGeom>
              <a:rect b="b" l="l" r="r" t="t"/>
              <a:pathLst>
                <a:path extrusionOk="0" h="31" w="43">
                  <a:moveTo>
                    <a:pt x="27" y="3"/>
                  </a:moveTo>
                  <a:cubicBezTo>
                    <a:pt x="35" y="0"/>
                    <a:pt x="43" y="17"/>
                    <a:pt x="40" y="23"/>
                  </a:cubicBezTo>
                  <a:cubicBezTo>
                    <a:pt x="21" y="31"/>
                    <a:pt x="0" y="15"/>
                    <a:pt x="27" y="3"/>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70" name="Google Shape;170;p1"/>
            <p:cNvSpPr/>
            <p:nvPr/>
          </p:nvSpPr>
          <p:spPr>
            <a:xfrm rot="5400000">
              <a:off x="11120625" y="255502"/>
              <a:ext cx="124063" cy="78339"/>
            </a:xfrm>
            <a:custGeom>
              <a:rect b="b" l="l" r="r" t="t"/>
              <a:pathLst>
                <a:path extrusionOk="0" h="26" w="38">
                  <a:moveTo>
                    <a:pt x="22" y="0"/>
                  </a:moveTo>
                  <a:cubicBezTo>
                    <a:pt x="38" y="3"/>
                    <a:pt x="33" y="25"/>
                    <a:pt x="18" y="26"/>
                  </a:cubicBezTo>
                  <a:cubicBezTo>
                    <a:pt x="0" y="20"/>
                    <a:pt x="6" y="3"/>
                    <a:pt x="22"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71" name="Google Shape;171;p1"/>
            <p:cNvSpPr/>
            <p:nvPr/>
          </p:nvSpPr>
          <p:spPr>
            <a:xfrm rot="5400000">
              <a:off x="11115856" y="1902943"/>
              <a:ext cx="131153" cy="69362"/>
            </a:xfrm>
            <a:custGeom>
              <a:rect b="b" l="l" r="r" t="t"/>
              <a:pathLst>
                <a:path extrusionOk="0" h="23" w="40">
                  <a:moveTo>
                    <a:pt x="24" y="0"/>
                  </a:moveTo>
                  <a:cubicBezTo>
                    <a:pt x="40" y="0"/>
                    <a:pt x="38" y="20"/>
                    <a:pt x="25" y="23"/>
                  </a:cubicBezTo>
                  <a:cubicBezTo>
                    <a:pt x="0" y="22"/>
                    <a:pt x="6" y="4"/>
                    <a:pt x="24"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72" name="Google Shape;172;p1"/>
            <p:cNvSpPr/>
            <p:nvPr/>
          </p:nvSpPr>
          <p:spPr>
            <a:xfrm rot="5400000">
              <a:off x="11082153" y="2137303"/>
              <a:ext cx="137356" cy="99554"/>
            </a:xfrm>
            <a:custGeom>
              <a:rect b="b" l="l" r="r" t="t"/>
              <a:pathLst>
                <a:path extrusionOk="0" h="33" w="42">
                  <a:moveTo>
                    <a:pt x="25" y="1"/>
                  </a:moveTo>
                  <a:cubicBezTo>
                    <a:pt x="42" y="14"/>
                    <a:pt x="15" y="33"/>
                    <a:pt x="4" y="19"/>
                  </a:cubicBezTo>
                  <a:cubicBezTo>
                    <a:pt x="0" y="5"/>
                    <a:pt x="16" y="0"/>
                    <a:pt x="25" y="1"/>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73" name="Google Shape;173;p1"/>
            <p:cNvSpPr/>
            <p:nvPr/>
          </p:nvSpPr>
          <p:spPr>
            <a:xfrm rot="5400000">
              <a:off x="11410824" y="2818299"/>
              <a:ext cx="121406" cy="81603"/>
            </a:xfrm>
            <a:custGeom>
              <a:rect b="b" l="l" r="r" t="t"/>
              <a:pathLst>
                <a:path extrusionOk="0" h="27" w="37">
                  <a:moveTo>
                    <a:pt x="20" y="1"/>
                  </a:moveTo>
                  <a:cubicBezTo>
                    <a:pt x="31" y="1"/>
                    <a:pt x="37" y="24"/>
                    <a:pt x="22" y="27"/>
                  </a:cubicBezTo>
                  <a:cubicBezTo>
                    <a:pt x="2" y="27"/>
                    <a:pt x="0" y="0"/>
                    <a:pt x="20" y="1"/>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74" name="Google Shape;174;p1"/>
            <p:cNvSpPr/>
            <p:nvPr/>
          </p:nvSpPr>
          <p:spPr>
            <a:xfrm rot="5400000">
              <a:off x="11391700" y="5088176"/>
              <a:ext cx="124063" cy="87315"/>
            </a:xfrm>
            <a:custGeom>
              <a:rect b="b" l="l" r="r" t="t"/>
              <a:pathLst>
                <a:path extrusionOk="0" h="29" w="38">
                  <a:moveTo>
                    <a:pt x="12" y="3"/>
                  </a:moveTo>
                  <a:cubicBezTo>
                    <a:pt x="34" y="0"/>
                    <a:pt x="38" y="26"/>
                    <a:pt x="15" y="29"/>
                  </a:cubicBezTo>
                  <a:cubicBezTo>
                    <a:pt x="4" y="23"/>
                    <a:pt x="0" y="9"/>
                    <a:pt x="12" y="3"/>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75" name="Google Shape;175;p1"/>
            <p:cNvSpPr/>
            <p:nvPr/>
          </p:nvSpPr>
          <p:spPr>
            <a:xfrm rot="5400000">
              <a:off x="11371127" y="2531128"/>
              <a:ext cx="138242" cy="100371"/>
            </a:xfrm>
            <a:custGeom>
              <a:rect b="b" l="l" r="r" t="t"/>
              <a:pathLst>
                <a:path extrusionOk="0" h="33" w="42">
                  <a:moveTo>
                    <a:pt x="25" y="1"/>
                  </a:moveTo>
                  <a:cubicBezTo>
                    <a:pt x="42" y="14"/>
                    <a:pt x="15" y="33"/>
                    <a:pt x="4" y="19"/>
                  </a:cubicBezTo>
                  <a:cubicBezTo>
                    <a:pt x="0" y="6"/>
                    <a:pt x="15" y="0"/>
                    <a:pt x="25" y="1"/>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76" name="Google Shape;176;p1"/>
            <p:cNvSpPr/>
            <p:nvPr/>
          </p:nvSpPr>
          <p:spPr>
            <a:xfrm rot="5400000">
              <a:off x="11401349" y="4735882"/>
              <a:ext cx="131153" cy="88130"/>
            </a:xfrm>
            <a:custGeom>
              <a:rect b="b" l="l" r="r" t="t"/>
              <a:pathLst>
                <a:path extrusionOk="0" h="29" w="40">
                  <a:moveTo>
                    <a:pt x="26" y="0"/>
                  </a:moveTo>
                  <a:cubicBezTo>
                    <a:pt x="34" y="0"/>
                    <a:pt x="40" y="10"/>
                    <a:pt x="39" y="20"/>
                  </a:cubicBezTo>
                  <a:cubicBezTo>
                    <a:pt x="17" y="29"/>
                    <a:pt x="0" y="10"/>
                    <a:pt x="26"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77" name="Google Shape;177;p1"/>
            <p:cNvSpPr/>
            <p:nvPr/>
          </p:nvSpPr>
          <p:spPr>
            <a:xfrm rot="5400000">
              <a:off x="11409487" y="4455410"/>
              <a:ext cx="121406" cy="88130"/>
            </a:xfrm>
            <a:custGeom>
              <a:rect b="b" l="l" r="r" t="t"/>
              <a:pathLst>
                <a:path extrusionOk="0" h="29" w="37">
                  <a:moveTo>
                    <a:pt x="18" y="4"/>
                  </a:moveTo>
                  <a:cubicBezTo>
                    <a:pt x="35" y="0"/>
                    <a:pt x="37" y="28"/>
                    <a:pt x="22" y="29"/>
                  </a:cubicBezTo>
                  <a:cubicBezTo>
                    <a:pt x="7" y="28"/>
                    <a:pt x="0" y="14"/>
                    <a:pt x="18" y="4"/>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78" name="Google Shape;178;p1"/>
            <p:cNvSpPr/>
            <p:nvPr/>
          </p:nvSpPr>
          <p:spPr>
            <a:xfrm rot="5400000">
              <a:off x="11369848" y="4194178"/>
              <a:ext cx="143559" cy="102819"/>
            </a:xfrm>
            <a:custGeom>
              <a:rect b="b" l="l" r="r" t="t"/>
              <a:pathLst>
                <a:path extrusionOk="0" h="34" w="44">
                  <a:moveTo>
                    <a:pt x="31" y="1"/>
                  </a:moveTo>
                  <a:cubicBezTo>
                    <a:pt x="39" y="0"/>
                    <a:pt x="44" y="12"/>
                    <a:pt x="42" y="19"/>
                  </a:cubicBezTo>
                  <a:cubicBezTo>
                    <a:pt x="25" y="34"/>
                    <a:pt x="0" y="8"/>
                    <a:pt x="31" y="1"/>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79" name="Google Shape;179;p1"/>
            <p:cNvSpPr/>
            <p:nvPr/>
          </p:nvSpPr>
          <p:spPr>
            <a:xfrm rot="5400000">
              <a:off x="11381624" y="3691697"/>
              <a:ext cx="134697" cy="81603"/>
            </a:xfrm>
            <a:custGeom>
              <a:rect b="b" l="l" r="r" t="t"/>
              <a:pathLst>
                <a:path extrusionOk="0" h="27" w="41">
                  <a:moveTo>
                    <a:pt x="22" y="0"/>
                  </a:moveTo>
                  <a:cubicBezTo>
                    <a:pt x="41" y="12"/>
                    <a:pt x="24" y="27"/>
                    <a:pt x="8" y="20"/>
                  </a:cubicBezTo>
                  <a:cubicBezTo>
                    <a:pt x="0" y="7"/>
                    <a:pt x="8" y="0"/>
                    <a:pt x="22"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80" name="Google Shape;180;p1"/>
            <p:cNvSpPr/>
            <p:nvPr/>
          </p:nvSpPr>
          <p:spPr>
            <a:xfrm rot="5400000">
              <a:off x="11417787" y="3075050"/>
              <a:ext cx="124951" cy="69362"/>
            </a:xfrm>
            <a:custGeom>
              <a:rect b="b" l="l" r="r" t="t"/>
              <a:pathLst>
                <a:path extrusionOk="0" h="23" w="38">
                  <a:moveTo>
                    <a:pt x="26" y="0"/>
                  </a:moveTo>
                  <a:cubicBezTo>
                    <a:pt x="38" y="0"/>
                    <a:pt x="37" y="20"/>
                    <a:pt x="25" y="23"/>
                  </a:cubicBezTo>
                  <a:cubicBezTo>
                    <a:pt x="0" y="23"/>
                    <a:pt x="5" y="1"/>
                    <a:pt x="26"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81" name="Google Shape;181;p1"/>
            <p:cNvSpPr/>
            <p:nvPr/>
          </p:nvSpPr>
          <p:spPr>
            <a:xfrm rot="5400000">
              <a:off x="11376729" y="3335597"/>
              <a:ext cx="134697" cy="84866"/>
            </a:xfrm>
            <a:custGeom>
              <a:rect b="b" l="l" r="r" t="t"/>
              <a:pathLst>
                <a:path extrusionOk="0" h="28" w="41">
                  <a:moveTo>
                    <a:pt x="26" y="1"/>
                  </a:moveTo>
                  <a:cubicBezTo>
                    <a:pt x="34" y="0"/>
                    <a:pt x="41" y="12"/>
                    <a:pt x="39" y="20"/>
                  </a:cubicBezTo>
                  <a:cubicBezTo>
                    <a:pt x="17" y="28"/>
                    <a:pt x="0" y="12"/>
                    <a:pt x="26" y="1"/>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82" name="Google Shape;182;p1"/>
            <p:cNvSpPr/>
            <p:nvPr/>
          </p:nvSpPr>
          <p:spPr>
            <a:xfrm rot="5400000">
              <a:off x="11360464" y="3934729"/>
              <a:ext cx="143559" cy="97107"/>
            </a:xfrm>
            <a:custGeom>
              <a:rect b="b" l="l" r="r" t="t"/>
              <a:pathLst>
                <a:path extrusionOk="0" h="32" w="44">
                  <a:moveTo>
                    <a:pt x="31" y="1"/>
                  </a:moveTo>
                  <a:cubicBezTo>
                    <a:pt x="40" y="0"/>
                    <a:pt x="44" y="8"/>
                    <a:pt x="43" y="15"/>
                  </a:cubicBezTo>
                  <a:cubicBezTo>
                    <a:pt x="29" y="32"/>
                    <a:pt x="0" y="6"/>
                    <a:pt x="31" y="1"/>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83" name="Google Shape;183;p1"/>
            <p:cNvSpPr/>
            <p:nvPr/>
          </p:nvSpPr>
          <p:spPr>
            <a:xfrm rot="5400000">
              <a:off x="11395443" y="5347417"/>
              <a:ext cx="94821" cy="69362"/>
            </a:xfrm>
            <a:custGeom>
              <a:rect b="b" l="l" r="r" t="t"/>
              <a:pathLst>
                <a:path extrusionOk="0" h="23" w="29">
                  <a:moveTo>
                    <a:pt x="13" y="0"/>
                  </a:moveTo>
                  <a:cubicBezTo>
                    <a:pt x="27" y="0"/>
                    <a:pt x="29" y="22"/>
                    <a:pt x="13" y="23"/>
                  </a:cubicBezTo>
                  <a:cubicBezTo>
                    <a:pt x="2" y="22"/>
                    <a:pt x="0" y="2"/>
                    <a:pt x="13"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84" name="Google Shape;184;p1"/>
            <p:cNvSpPr/>
            <p:nvPr/>
          </p:nvSpPr>
          <p:spPr>
            <a:xfrm rot="5400000">
              <a:off x="11343434" y="5658571"/>
              <a:ext cx="140901" cy="102819"/>
            </a:xfrm>
            <a:custGeom>
              <a:rect b="b" l="l" r="r" t="t"/>
              <a:pathLst>
                <a:path extrusionOk="0" h="34" w="43">
                  <a:moveTo>
                    <a:pt x="24" y="0"/>
                  </a:moveTo>
                  <a:cubicBezTo>
                    <a:pt x="43" y="3"/>
                    <a:pt x="28" y="34"/>
                    <a:pt x="14" y="23"/>
                  </a:cubicBezTo>
                  <a:cubicBezTo>
                    <a:pt x="0" y="28"/>
                    <a:pt x="4" y="5"/>
                    <a:pt x="24"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85" name="Google Shape;185;p1"/>
            <p:cNvSpPr/>
            <p:nvPr/>
          </p:nvSpPr>
          <p:spPr>
            <a:xfrm rot="5400000">
              <a:off x="11324095" y="6423833"/>
              <a:ext cx="134697" cy="93843"/>
            </a:xfrm>
            <a:custGeom>
              <a:rect b="b" l="l" r="r" t="t"/>
              <a:pathLst>
                <a:path extrusionOk="0" h="31" w="41">
                  <a:moveTo>
                    <a:pt x="23" y="0"/>
                  </a:moveTo>
                  <a:cubicBezTo>
                    <a:pt x="40" y="1"/>
                    <a:pt x="41" y="31"/>
                    <a:pt x="17" y="25"/>
                  </a:cubicBezTo>
                  <a:cubicBezTo>
                    <a:pt x="0" y="7"/>
                    <a:pt x="17" y="4"/>
                    <a:pt x="23"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86" name="Google Shape;186;p1"/>
            <p:cNvSpPr/>
            <p:nvPr/>
          </p:nvSpPr>
          <p:spPr>
            <a:xfrm rot="5400000">
              <a:off x="11324317" y="5897278"/>
              <a:ext cx="118747" cy="120771"/>
            </a:xfrm>
            <a:custGeom>
              <a:rect b="b" l="l" r="r" t="t"/>
              <a:pathLst>
                <a:path extrusionOk="0" h="40" w="36">
                  <a:moveTo>
                    <a:pt x="16" y="4"/>
                  </a:moveTo>
                  <a:cubicBezTo>
                    <a:pt x="36" y="5"/>
                    <a:pt x="33" y="0"/>
                    <a:pt x="34" y="15"/>
                  </a:cubicBezTo>
                  <a:cubicBezTo>
                    <a:pt x="34" y="40"/>
                    <a:pt x="0" y="22"/>
                    <a:pt x="16" y="4"/>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87" name="Google Shape;187;p1"/>
            <p:cNvSpPr/>
            <p:nvPr/>
          </p:nvSpPr>
          <p:spPr>
            <a:xfrm rot="5400000">
              <a:off x="11356013" y="6183127"/>
              <a:ext cx="131153" cy="72626"/>
            </a:xfrm>
            <a:custGeom>
              <a:rect b="b" l="l" r="r" t="t"/>
              <a:pathLst>
                <a:path extrusionOk="0" h="24" w="40">
                  <a:moveTo>
                    <a:pt x="24" y="0"/>
                  </a:moveTo>
                  <a:cubicBezTo>
                    <a:pt x="40" y="0"/>
                    <a:pt x="38" y="20"/>
                    <a:pt x="25" y="24"/>
                  </a:cubicBezTo>
                  <a:cubicBezTo>
                    <a:pt x="0" y="22"/>
                    <a:pt x="6" y="4"/>
                    <a:pt x="24"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88" name="Google Shape;188;p1"/>
            <p:cNvSpPr/>
            <p:nvPr/>
          </p:nvSpPr>
          <p:spPr>
            <a:xfrm rot="5400000">
              <a:off x="11104198" y="3296179"/>
              <a:ext cx="144445" cy="106083"/>
            </a:xfrm>
            <a:custGeom>
              <a:rect b="b" l="l" r="r" t="t"/>
              <a:pathLst>
                <a:path extrusionOk="0" h="35" w="44">
                  <a:moveTo>
                    <a:pt x="28" y="0"/>
                  </a:moveTo>
                  <a:cubicBezTo>
                    <a:pt x="36" y="1"/>
                    <a:pt x="44" y="12"/>
                    <a:pt x="42" y="21"/>
                  </a:cubicBezTo>
                  <a:cubicBezTo>
                    <a:pt x="23" y="35"/>
                    <a:pt x="0" y="7"/>
                    <a:pt x="28"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89" name="Google Shape;189;p1"/>
            <p:cNvSpPr/>
            <p:nvPr/>
          </p:nvSpPr>
          <p:spPr>
            <a:xfrm rot="5400000">
              <a:off x="11134111" y="4387490"/>
              <a:ext cx="151535" cy="75075"/>
            </a:xfrm>
            <a:custGeom>
              <a:rect b="b" l="l" r="r" t="t"/>
              <a:pathLst>
                <a:path extrusionOk="0" h="25" w="46">
                  <a:moveTo>
                    <a:pt x="23" y="0"/>
                  </a:moveTo>
                  <a:cubicBezTo>
                    <a:pt x="32" y="1"/>
                    <a:pt x="46" y="21"/>
                    <a:pt x="29" y="25"/>
                  </a:cubicBezTo>
                  <a:cubicBezTo>
                    <a:pt x="10" y="23"/>
                    <a:pt x="0" y="9"/>
                    <a:pt x="23"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90" name="Google Shape;190;p1"/>
            <p:cNvSpPr/>
            <p:nvPr/>
          </p:nvSpPr>
          <p:spPr>
            <a:xfrm rot="5400000">
              <a:off x="11138041" y="5384813"/>
              <a:ext cx="134697" cy="84051"/>
            </a:xfrm>
            <a:custGeom>
              <a:rect b="b" l="l" r="r" t="t"/>
              <a:pathLst>
                <a:path extrusionOk="0" h="28" w="41">
                  <a:moveTo>
                    <a:pt x="22" y="0"/>
                  </a:moveTo>
                  <a:cubicBezTo>
                    <a:pt x="41" y="13"/>
                    <a:pt x="24" y="28"/>
                    <a:pt x="8" y="21"/>
                  </a:cubicBezTo>
                  <a:cubicBezTo>
                    <a:pt x="0" y="8"/>
                    <a:pt x="8" y="0"/>
                    <a:pt x="22"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91" name="Google Shape;191;p1"/>
            <p:cNvSpPr/>
            <p:nvPr/>
          </p:nvSpPr>
          <p:spPr>
            <a:xfrm rot="5400000">
              <a:off x="11133693" y="4595717"/>
              <a:ext cx="131153" cy="84866"/>
            </a:xfrm>
            <a:custGeom>
              <a:rect b="b" l="l" r="r" t="t"/>
              <a:pathLst>
                <a:path extrusionOk="0" h="28" w="40">
                  <a:moveTo>
                    <a:pt x="27" y="1"/>
                  </a:moveTo>
                  <a:cubicBezTo>
                    <a:pt x="35" y="0"/>
                    <a:pt x="40" y="10"/>
                    <a:pt x="38" y="17"/>
                  </a:cubicBezTo>
                  <a:cubicBezTo>
                    <a:pt x="17" y="28"/>
                    <a:pt x="0" y="7"/>
                    <a:pt x="27" y="1"/>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92" name="Google Shape;192;p1"/>
            <p:cNvSpPr/>
            <p:nvPr/>
          </p:nvSpPr>
          <p:spPr>
            <a:xfrm rot="5400000">
              <a:off x="11105830" y="6046702"/>
              <a:ext cx="144445" cy="102819"/>
            </a:xfrm>
            <a:custGeom>
              <a:rect b="b" l="l" r="r" t="t"/>
              <a:pathLst>
                <a:path extrusionOk="0" h="34" w="44">
                  <a:moveTo>
                    <a:pt x="31" y="1"/>
                  </a:moveTo>
                  <a:cubicBezTo>
                    <a:pt x="44" y="3"/>
                    <a:pt x="38" y="34"/>
                    <a:pt x="25" y="22"/>
                  </a:cubicBezTo>
                  <a:cubicBezTo>
                    <a:pt x="0" y="28"/>
                    <a:pt x="14" y="0"/>
                    <a:pt x="31" y="1"/>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93" name="Google Shape;193;p1"/>
            <p:cNvSpPr/>
            <p:nvPr/>
          </p:nvSpPr>
          <p:spPr>
            <a:xfrm rot="5400000">
              <a:off x="11117596" y="3060239"/>
              <a:ext cx="115202" cy="121588"/>
            </a:xfrm>
            <a:custGeom>
              <a:rect b="b" l="l" r="r" t="t"/>
              <a:pathLst>
                <a:path extrusionOk="0" h="40" w="35">
                  <a:moveTo>
                    <a:pt x="16" y="4"/>
                  </a:moveTo>
                  <a:cubicBezTo>
                    <a:pt x="35" y="4"/>
                    <a:pt x="32" y="0"/>
                    <a:pt x="33" y="15"/>
                  </a:cubicBezTo>
                  <a:cubicBezTo>
                    <a:pt x="34" y="40"/>
                    <a:pt x="0" y="22"/>
                    <a:pt x="16" y="4"/>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94" name="Google Shape;194;p1"/>
            <p:cNvSpPr/>
            <p:nvPr/>
          </p:nvSpPr>
          <p:spPr>
            <a:xfrm rot="5400000">
              <a:off x="11125265" y="4900335"/>
              <a:ext cx="127608" cy="69362"/>
            </a:xfrm>
            <a:custGeom>
              <a:rect b="b" l="l" r="r" t="t"/>
              <a:pathLst>
                <a:path extrusionOk="0" h="23" w="39">
                  <a:moveTo>
                    <a:pt x="26" y="0"/>
                  </a:moveTo>
                  <a:cubicBezTo>
                    <a:pt x="39" y="1"/>
                    <a:pt x="38" y="21"/>
                    <a:pt x="26" y="23"/>
                  </a:cubicBezTo>
                  <a:cubicBezTo>
                    <a:pt x="0" y="23"/>
                    <a:pt x="5" y="2"/>
                    <a:pt x="26"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95" name="Google Shape;195;p1"/>
            <p:cNvSpPr/>
            <p:nvPr/>
          </p:nvSpPr>
          <p:spPr>
            <a:xfrm rot="5400000">
              <a:off x="11117373" y="5141456"/>
              <a:ext cx="131153" cy="81603"/>
            </a:xfrm>
            <a:custGeom>
              <a:rect b="b" l="l" r="r" t="t"/>
              <a:pathLst>
                <a:path extrusionOk="0" h="27" w="40">
                  <a:moveTo>
                    <a:pt x="25" y="0"/>
                  </a:moveTo>
                  <a:cubicBezTo>
                    <a:pt x="34" y="0"/>
                    <a:pt x="40" y="11"/>
                    <a:pt x="38" y="20"/>
                  </a:cubicBezTo>
                  <a:cubicBezTo>
                    <a:pt x="17" y="27"/>
                    <a:pt x="0" y="12"/>
                    <a:pt x="25"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96" name="Google Shape;196;p1"/>
            <p:cNvSpPr/>
            <p:nvPr/>
          </p:nvSpPr>
          <p:spPr>
            <a:xfrm rot="5400000">
              <a:off x="11112337" y="2598157"/>
              <a:ext cx="134697" cy="81603"/>
            </a:xfrm>
            <a:custGeom>
              <a:rect b="b" l="l" r="r" t="t"/>
              <a:pathLst>
                <a:path extrusionOk="0" h="27" w="41">
                  <a:moveTo>
                    <a:pt x="19" y="0"/>
                  </a:moveTo>
                  <a:cubicBezTo>
                    <a:pt x="41" y="9"/>
                    <a:pt x="28" y="27"/>
                    <a:pt x="7" y="20"/>
                  </a:cubicBezTo>
                  <a:cubicBezTo>
                    <a:pt x="0" y="8"/>
                    <a:pt x="7" y="1"/>
                    <a:pt x="19"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97" name="Google Shape;197;p1"/>
            <p:cNvSpPr/>
            <p:nvPr/>
          </p:nvSpPr>
          <p:spPr>
            <a:xfrm rot="5400000">
              <a:off x="11105830" y="6278710"/>
              <a:ext cx="144445" cy="78339"/>
            </a:xfrm>
            <a:custGeom>
              <a:rect b="b" l="l" r="r" t="t"/>
              <a:pathLst>
                <a:path extrusionOk="0" h="26" w="44">
                  <a:moveTo>
                    <a:pt x="29" y="0"/>
                  </a:moveTo>
                  <a:cubicBezTo>
                    <a:pt x="44" y="3"/>
                    <a:pt x="40" y="22"/>
                    <a:pt x="26" y="26"/>
                  </a:cubicBezTo>
                  <a:cubicBezTo>
                    <a:pt x="0" y="25"/>
                    <a:pt x="11" y="6"/>
                    <a:pt x="29"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98" name="Google Shape;198;p1"/>
            <p:cNvSpPr/>
            <p:nvPr/>
          </p:nvSpPr>
          <p:spPr>
            <a:xfrm rot="5400000">
              <a:off x="11093998" y="5596726"/>
              <a:ext cx="144445" cy="97107"/>
            </a:xfrm>
            <a:custGeom>
              <a:rect b="b" l="l" r="r" t="t"/>
              <a:pathLst>
                <a:path extrusionOk="0" h="32" w="44">
                  <a:moveTo>
                    <a:pt x="31" y="1"/>
                  </a:moveTo>
                  <a:cubicBezTo>
                    <a:pt x="40" y="0"/>
                    <a:pt x="44" y="8"/>
                    <a:pt x="43" y="16"/>
                  </a:cubicBezTo>
                  <a:cubicBezTo>
                    <a:pt x="29" y="32"/>
                    <a:pt x="0" y="7"/>
                    <a:pt x="31" y="1"/>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199" name="Google Shape;199;p1"/>
            <p:cNvSpPr/>
            <p:nvPr/>
          </p:nvSpPr>
          <p:spPr>
            <a:xfrm rot="5400000">
              <a:off x="11097788" y="4080854"/>
              <a:ext cx="131153" cy="84866"/>
            </a:xfrm>
            <a:custGeom>
              <a:rect b="b" l="l" r="r" t="t"/>
              <a:pathLst>
                <a:path extrusionOk="0" h="28" w="40">
                  <a:moveTo>
                    <a:pt x="27" y="1"/>
                  </a:moveTo>
                  <a:cubicBezTo>
                    <a:pt x="35" y="0"/>
                    <a:pt x="40" y="10"/>
                    <a:pt x="38" y="17"/>
                  </a:cubicBezTo>
                  <a:cubicBezTo>
                    <a:pt x="17" y="28"/>
                    <a:pt x="0" y="7"/>
                    <a:pt x="27" y="1"/>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200" name="Google Shape;200;p1"/>
            <p:cNvSpPr/>
            <p:nvPr/>
          </p:nvSpPr>
          <p:spPr>
            <a:xfrm rot="5400000">
              <a:off x="11075637" y="5836680"/>
              <a:ext cx="144445" cy="102819"/>
            </a:xfrm>
            <a:custGeom>
              <a:rect b="b" l="l" r="r" t="t"/>
              <a:pathLst>
                <a:path extrusionOk="0" h="34" w="44">
                  <a:moveTo>
                    <a:pt x="31" y="0"/>
                  </a:moveTo>
                  <a:cubicBezTo>
                    <a:pt x="39" y="0"/>
                    <a:pt x="44" y="12"/>
                    <a:pt x="42" y="19"/>
                  </a:cubicBezTo>
                  <a:cubicBezTo>
                    <a:pt x="25" y="34"/>
                    <a:pt x="0" y="8"/>
                    <a:pt x="31"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201" name="Google Shape;201;p1"/>
            <p:cNvSpPr/>
            <p:nvPr/>
          </p:nvSpPr>
          <p:spPr>
            <a:xfrm rot="5400000">
              <a:off x="11124696" y="2830776"/>
              <a:ext cx="121406" cy="81603"/>
            </a:xfrm>
            <a:custGeom>
              <a:rect b="b" l="l" r="r" t="t"/>
              <a:pathLst>
                <a:path extrusionOk="0" h="27" w="37">
                  <a:moveTo>
                    <a:pt x="19" y="1"/>
                  </a:moveTo>
                  <a:cubicBezTo>
                    <a:pt x="31" y="2"/>
                    <a:pt x="37" y="24"/>
                    <a:pt x="21" y="27"/>
                  </a:cubicBezTo>
                  <a:cubicBezTo>
                    <a:pt x="1" y="27"/>
                    <a:pt x="0" y="0"/>
                    <a:pt x="19" y="1"/>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202" name="Google Shape;202;p1"/>
            <p:cNvSpPr/>
            <p:nvPr/>
          </p:nvSpPr>
          <p:spPr>
            <a:xfrm rot="5400000">
              <a:off x="11082841" y="3849727"/>
              <a:ext cx="147990" cy="78339"/>
            </a:xfrm>
            <a:custGeom>
              <a:rect b="b" l="l" r="r" t="t"/>
              <a:pathLst>
                <a:path extrusionOk="0" h="26" w="45">
                  <a:moveTo>
                    <a:pt x="22" y="0"/>
                  </a:moveTo>
                  <a:cubicBezTo>
                    <a:pt x="32" y="2"/>
                    <a:pt x="45" y="22"/>
                    <a:pt x="28" y="26"/>
                  </a:cubicBezTo>
                  <a:cubicBezTo>
                    <a:pt x="10" y="24"/>
                    <a:pt x="0" y="9"/>
                    <a:pt x="22"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203" name="Google Shape;203;p1"/>
            <p:cNvSpPr/>
            <p:nvPr/>
          </p:nvSpPr>
          <p:spPr>
            <a:xfrm rot="5400000">
              <a:off x="11078098" y="3616257"/>
              <a:ext cx="133812" cy="79154"/>
            </a:xfrm>
            <a:custGeom>
              <a:rect b="b" l="l" r="r" t="t"/>
              <a:pathLst>
                <a:path extrusionOk="0" h="26" w="41">
                  <a:moveTo>
                    <a:pt x="19" y="0"/>
                  </a:moveTo>
                  <a:cubicBezTo>
                    <a:pt x="41" y="9"/>
                    <a:pt x="28" y="26"/>
                    <a:pt x="7" y="19"/>
                  </a:cubicBezTo>
                  <a:cubicBezTo>
                    <a:pt x="0" y="8"/>
                    <a:pt x="7" y="1"/>
                    <a:pt x="19"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204" name="Google Shape;204;p1"/>
            <p:cNvSpPr/>
            <p:nvPr/>
          </p:nvSpPr>
          <p:spPr>
            <a:xfrm rot="5400000">
              <a:off x="11076712" y="6507925"/>
              <a:ext cx="127608" cy="81603"/>
            </a:xfrm>
            <a:custGeom>
              <a:rect b="b" l="l" r="r" t="t"/>
              <a:pathLst>
                <a:path extrusionOk="0" h="27" w="39">
                  <a:moveTo>
                    <a:pt x="21" y="2"/>
                  </a:moveTo>
                  <a:cubicBezTo>
                    <a:pt x="36" y="0"/>
                    <a:pt x="39" y="17"/>
                    <a:pt x="26" y="24"/>
                  </a:cubicBezTo>
                  <a:cubicBezTo>
                    <a:pt x="8" y="27"/>
                    <a:pt x="0" y="9"/>
                    <a:pt x="21" y="2"/>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205" name="Google Shape;205;p1"/>
            <p:cNvSpPr/>
            <p:nvPr/>
          </p:nvSpPr>
          <p:spPr>
            <a:xfrm rot="5400000">
              <a:off x="11141853" y="34906"/>
              <a:ext cx="131153" cy="88130"/>
            </a:xfrm>
            <a:custGeom>
              <a:rect b="b" l="l" r="r" t="t"/>
              <a:pathLst>
                <a:path extrusionOk="0" h="29" w="40">
                  <a:moveTo>
                    <a:pt x="26" y="0"/>
                  </a:moveTo>
                  <a:cubicBezTo>
                    <a:pt x="34" y="0"/>
                    <a:pt x="40" y="10"/>
                    <a:pt x="39" y="20"/>
                  </a:cubicBezTo>
                  <a:cubicBezTo>
                    <a:pt x="17" y="29"/>
                    <a:pt x="0" y="10"/>
                    <a:pt x="26"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sp>
          <p:nvSpPr>
            <p:cNvPr id="206" name="Google Shape;206;p1"/>
            <p:cNvSpPr/>
            <p:nvPr/>
          </p:nvSpPr>
          <p:spPr>
            <a:xfrm rot="5400000">
              <a:off x="11301184" y="6639670"/>
              <a:ext cx="134697" cy="97107"/>
            </a:xfrm>
            <a:custGeom>
              <a:rect b="b" l="l" r="r" t="t"/>
              <a:pathLst>
                <a:path extrusionOk="0" h="32" w="41">
                  <a:moveTo>
                    <a:pt x="25" y="0"/>
                  </a:moveTo>
                  <a:cubicBezTo>
                    <a:pt x="41" y="13"/>
                    <a:pt x="15" y="32"/>
                    <a:pt x="4" y="18"/>
                  </a:cubicBezTo>
                  <a:cubicBezTo>
                    <a:pt x="0" y="5"/>
                    <a:pt x="15" y="0"/>
                    <a:pt x="25"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Avenir"/>
                <a:ea typeface="Avenir"/>
                <a:cs typeface="Avenir"/>
                <a:sym typeface="Avenir"/>
              </a:endParaRPr>
            </a:p>
          </p:txBody>
        </p:sp>
      </p:grpSp>
      <p:sp>
        <p:nvSpPr>
          <p:cNvPr id="207" name="Google Shape;207;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pic>
        <p:nvPicPr>
          <p:cNvPr descr="Diagrama&#10;&#10;Descripción generada automáticamente" id="208" name="Google Shape;208;p1"/>
          <p:cNvPicPr preferRelativeResize="0"/>
          <p:nvPr/>
        </p:nvPicPr>
        <p:blipFill rotWithShape="1">
          <a:blip r:embed="rId3">
            <a:alphaModFix/>
          </a:blip>
          <a:srcRect b="0" l="0" r="0" t="0"/>
          <a:stretch/>
        </p:blipFill>
        <p:spPr>
          <a:xfrm>
            <a:off x="-254680" y="-3866235"/>
            <a:ext cx="12191981" cy="6857998"/>
          </a:xfrm>
          <a:prstGeom prst="rect">
            <a:avLst/>
          </a:prstGeom>
          <a:noFill/>
          <a:ln>
            <a:noFill/>
          </a:ln>
        </p:spPr>
      </p:pic>
      <p:grpSp>
        <p:nvGrpSpPr>
          <p:cNvPr id="209" name="Google Shape;209;p1"/>
          <p:cNvGrpSpPr/>
          <p:nvPr/>
        </p:nvGrpSpPr>
        <p:grpSpPr>
          <a:xfrm>
            <a:off x="4293524" y="411662"/>
            <a:ext cx="1068115" cy="1182113"/>
            <a:chOff x="4293524" y="411662"/>
            <a:chExt cx="1068115" cy="1182113"/>
          </a:xfrm>
        </p:grpSpPr>
        <p:pic>
          <p:nvPicPr>
            <p:cNvPr descr="hola&#10;" id="210" name="Google Shape;210;p1"/>
            <p:cNvPicPr preferRelativeResize="0"/>
            <p:nvPr/>
          </p:nvPicPr>
          <p:blipFill rotWithShape="1">
            <a:blip r:embed="rId4">
              <a:alphaModFix/>
            </a:blip>
            <a:srcRect b="0" l="0" r="0" t="0"/>
            <a:stretch/>
          </p:blipFill>
          <p:spPr>
            <a:xfrm>
              <a:off x="4293524" y="411662"/>
              <a:ext cx="1068115" cy="1182113"/>
            </a:xfrm>
            <a:prstGeom prst="rect">
              <a:avLst/>
            </a:prstGeom>
            <a:noFill/>
            <a:ln>
              <a:noFill/>
            </a:ln>
          </p:spPr>
        </p:pic>
        <p:sp>
          <p:nvSpPr>
            <p:cNvPr id="211" name="Google Shape;211;p1"/>
            <p:cNvSpPr txBox="1"/>
            <p:nvPr/>
          </p:nvSpPr>
          <p:spPr>
            <a:xfrm>
              <a:off x="4438487" y="684539"/>
              <a:ext cx="7782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venir"/>
                  <a:ea typeface="Avenir"/>
                  <a:cs typeface="Avenir"/>
                  <a:sym typeface="Avenir"/>
                </a:rPr>
                <a:t>Notebook include a pen eraser or a dryer</a:t>
              </a:r>
              <a:endParaRPr sz="900">
                <a:solidFill>
                  <a:schemeClr val="dk1"/>
                </a:solidFill>
                <a:latin typeface="Avenir"/>
                <a:ea typeface="Avenir"/>
                <a:cs typeface="Avenir"/>
                <a:sym typeface="Avenir"/>
              </a:endParaRPr>
            </a:p>
          </p:txBody>
        </p:sp>
      </p:grpSp>
      <p:grpSp>
        <p:nvGrpSpPr>
          <p:cNvPr id="212" name="Google Shape;212;p1"/>
          <p:cNvGrpSpPr/>
          <p:nvPr/>
        </p:nvGrpSpPr>
        <p:grpSpPr>
          <a:xfrm>
            <a:off x="1872117" y="469322"/>
            <a:ext cx="1221969" cy="1319026"/>
            <a:chOff x="1872117" y="469322"/>
            <a:chExt cx="1221969" cy="1319026"/>
          </a:xfrm>
        </p:grpSpPr>
        <p:pic>
          <p:nvPicPr>
            <p:cNvPr descr="hola&#10;" id="213" name="Google Shape;213;p1"/>
            <p:cNvPicPr preferRelativeResize="0"/>
            <p:nvPr/>
          </p:nvPicPr>
          <p:blipFill rotWithShape="1">
            <a:blip r:embed="rId4">
              <a:alphaModFix/>
            </a:blip>
            <a:srcRect b="0" l="0" r="0" t="0"/>
            <a:stretch/>
          </p:blipFill>
          <p:spPr>
            <a:xfrm rot="479097">
              <a:off x="1949044" y="537779"/>
              <a:ext cx="1068114" cy="1182112"/>
            </a:xfrm>
            <a:prstGeom prst="rect">
              <a:avLst/>
            </a:prstGeom>
            <a:noFill/>
            <a:ln>
              <a:noFill/>
            </a:ln>
          </p:spPr>
        </p:pic>
        <p:sp>
          <p:nvSpPr>
            <p:cNvPr id="214" name="Google Shape;214;p1"/>
            <p:cNvSpPr txBox="1"/>
            <p:nvPr/>
          </p:nvSpPr>
          <p:spPr>
            <a:xfrm>
              <a:off x="2172858" y="883697"/>
              <a:ext cx="659400" cy="507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venir"/>
                  <a:ea typeface="Avenir"/>
                  <a:cs typeface="Avenir"/>
                  <a:sym typeface="Avenir"/>
                </a:rPr>
                <a:t>waterproof and reusable</a:t>
              </a:r>
              <a:endParaRPr sz="900">
                <a:solidFill>
                  <a:schemeClr val="dk1"/>
                </a:solidFill>
                <a:latin typeface="Avenir"/>
                <a:ea typeface="Avenir"/>
                <a:cs typeface="Avenir"/>
                <a:sym typeface="Avenir"/>
              </a:endParaRPr>
            </a:p>
          </p:txBody>
        </p:sp>
      </p:grpSp>
      <p:pic>
        <p:nvPicPr>
          <p:cNvPr descr="hola&#10;" id="215" name="Google Shape;215;p1"/>
          <p:cNvPicPr preferRelativeResize="0"/>
          <p:nvPr/>
        </p:nvPicPr>
        <p:blipFill rotWithShape="1">
          <a:blip r:embed="rId4">
            <a:alphaModFix/>
          </a:blip>
          <a:srcRect b="730" l="-4340" r="4340" t="-730"/>
          <a:stretch/>
        </p:blipFill>
        <p:spPr>
          <a:xfrm rot="-633768">
            <a:off x="3735922" y="1804853"/>
            <a:ext cx="1068113" cy="1182111"/>
          </a:xfrm>
          <a:prstGeom prst="rect">
            <a:avLst/>
          </a:prstGeom>
          <a:noFill/>
          <a:ln>
            <a:noFill/>
          </a:ln>
        </p:spPr>
      </p:pic>
      <p:grpSp>
        <p:nvGrpSpPr>
          <p:cNvPr id="216" name="Google Shape;216;p1"/>
          <p:cNvGrpSpPr/>
          <p:nvPr/>
        </p:nvGrpSpPr>
        <p:grpSpPr>
          <a:xfrm>
            <a:off x="2146780" y="1858304"/>
            <a:ext cx="1068115" cy="1182113"/>
            <a:chOff x="1869455" y="1966754"/>
            <a:chExt cx="1068115" cy="1182113"/>
          </a:xfrm>
        </p:grpSpPr>
        <p:pic>
          <p:nvPicPr>
            <p:cNvPr descr="hola&#10;" id="217" name="Google Shape;217;p1"/>
            <p:cNvPicPr preferRelativeResize="0"/>
            <p:nvPr/>
          </p:nvPicPr>
          <p:blipFill rotWithShape="1">
            <a:blip r:embed="rId4">
              <a:alphaModFix/>
            </a:blip>
            <a:srcRect b="0" l="0" r="0" t="0"/>
            <a:stretch/>
          </p:blipFill>
          <p:spPr>
            <a:xfrm>
              <a:off x="1869455" y="1966754"/>
              <a:ext cx="1068115" cy="1182113"/>
            </a:xfrm>
            <a:prstGeom prst="rect">
              <a:avLst/>
            </a:prstGeom>
            <a:noFill/>
            <a:ln>
              <a:noFill/>
            </a:ln>
          </p:spPr>
        </p:pic>
        <p:sp>
          <p:nvSpPr>
            <p:cNvPr id="218" name="Google Shape;218;p1"/>
            <p:cNvSpPr txBox="1"/>
            <p:nvPr/>
          </p:nvSpPr>
          <p:spPr>
            <a:xfrm>
              <a:off x="2059705" y="2244586"/>
              <a:ext cx="7110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venir"/>
                  <a:ea typeface="Avenir"/>
                  <a:cs typeface="Avenir"/>
                  <a:sym typeface="Avenir"/>
                </a:rPr>
                <a:t>can be cleaned with a cloth</a:t>
              </a:r>
              <a:endParaRPr sz="900">
                <a:solidFill>
                  <a:schemeClr val="dk1"/>
                </a:solidFill>
                <a:latin typeface="Avenir"/>
                <a:ea typeface="Avenir"/>
                <a:cs typeface="Avenir"/>
                <a:sym typeface="Avenir"/>
              </a:endParaRPr>
            </a:p>
          </p:txBody>
        </p:sp>
      </p:grpSp>
      <p:grpSp>
        <p:nvGrpSpPr>
          <p:cNvPr id="219" name="Google Shape;219;p1"/>
          <p:cNvGrpSpPr/>
          <p:nvPr/>
        </p:nvGrpSpPr>
        <p:grpSpPr>
          <a:xfrm>
            <a:off x="415850" y="1168271"/>
            <a:ext cx="1068115" cy="1182113"/>
            <a:chOff x="406400" y="1117921"/>
            <a:chExt cx="1068115" cy="1182113"/>
          </a:xfrm>
        </p:grpSpPr>
        <p:pic>
          <p:nvPicPr>
            <p:cNvPr descr="hola&#10;" id="220" name="Google Shape;220;p1"/>
            <p:cNvPicPr preferRelativeResize="0"/>
            <p:nvPr/>
          </p:nvPicPr>
          <p:blipFill rotWithShape="1">
            <a:blip r:embed="rId4">
              <a:alphaModFix/>
            </a:blip>
            <a:srcRect b="0" l="0" r="0" t="0"/>
            <a:stretch/>
          </p:blipFill>
          <p:spPr>
            <a:xfrm>
              <a:off x="406400" y="1117921"/>
              <a:ext cx="1068115" cy="1182113"/>
            </a:xfrm>
            <a:prstGeom prst="rect">
              <a:avLst/>
            </a:prstGeom>
            <a:noFill/>
            <a:ln>
              <a:noFill/>
            </a:ln>
          </p:spPr>
        </p:pic>
        <p:sp>
          <p:nvSpPr>
            <p:cNvPr id="221" name="Google Shape;221;p1"/>
            <p:cNvSpPr txBox="1"/>
            <p:nvPr/>
          </p:nvSpPr>
          <p:spPr>
            <a:xfrm rot="-201817">
              <a:off x="610793" y="1613507"/>
              <a:ext cx="71072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venir"/>
                  <a:ea typeface="Avenir"/>
                  <a:cs typeface="Avenir"/>
                  <a:sym typeface="Avenir"/>
                </a:rPr>
                <a:t>lasts for a lifetime</a:t>
              </a:r>
              <a:endParaRPr sz="900">
                <a:solidFill>
                  <a:schemeClr val="dk1"/>
                </a:solidFill>
                <a:latin typeface="Avenir"/>
                <a:ea typeface="Avenir"/>
                <a:cs typeface="Avenir"/>
                <a:sym typeface="Avenir"/>
              </a:endParaRPr>
            </a:p>
          </p:txBody>
        </p:sp>
      </p:grpSp>
      <p:grpSp>
        <p:nvGrpSpPr>
          <p:cNvPr id="222" name="Google Shape;222;p1"/>
          <p:cNvGrpSpPr/>
          <p:nvPr/>
        </p:nvGrpSpPr>
        <p:grpSpPr>
          <a:xfrm>
            <a:off x="6173526" y="467533"/>
            <a:ext cx="1313677" cy="1390773"/>
            <a:chOff x="6161346" y="432027"/>
            <a:chExt cx="1313677" cy="1390773"/>
          </a:xfrm>
        </p:grpSpPr>
        <p:pic>
          <p:nvPicPr>
            <p:cNvPr descr="Icono&#10;&#10;Descripción generada automáticamente" id="223" name="Google Shape;223;p1"/>
            <p:cNvPicPr preferRelativeResize="0"/>
            <p:nvPr/>
          </p:nvPicPr>
          <p:blipFill rotWithShape="1">
            <a:blip r:embed="rId5">
              <a:alphaModFix/>
            </a:blip>
            <a:srcRect b="0" l="0" r="0" t="0"/>
            <a:stretch/>
          </p:blipFill>
          <p:spPr>
            <a:xfrm rot="-1090728">
              <a:off x="6312674" y="561492"/>
              <a:ext cx="1011021" cy="1131845"/>
            </a:xfrm>
            <a:prstGeom prst="rect">
              <a:avLst/>
            </a:prstGeom>
            <a:noFill/>
            <a:ln>
              <a:noFill/>
            </a:ln>
          </p:spPr>
        </p:pic>
        <p:sp>
          <p:nvSpPr>
            <p:cNvPr id="224" name="Google Shape;224;p1"/>
            <p:cNvSpPr txBox="1"/>
            <p:nvPr/>
          </p:nvSpPr>
          <p:spPr>
            <a:xfrm rot="-1332867">
              <a:off x="6578112" y="1077664"/>
              <a:ext cx="710972" cy="50791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venir"/>
                  <a:ea typeface="Avenir"/>
                  <a:cs typeface="Avenir"/>
                  <a:sym typeface="Avenir"/>
                </a:rPr>
                <a:t>what do customers think?</a:t>
              </a:r>
              <a:endParaRPr sz="900">
                <a:solidFill>
                  <a:schemeClr val="dk1"/>
                </a:solidFill>
                <a:latin typeface="Avenir"/>
                <a:ea typeface="Avenir"/>
                <a:cs typeface="Avenir"/>
                <a:sym typeface="Avenir"/>
              </a:endParaRPr>
            </a:p>
          </p:txBody>
        </p:sp>
      </p:grpSp>
      <p:grpSp>
        <p:nvGrpSpPr>
          <p:cNvPr id="225" name="Google Shape;225;p1"/>
          <p:cNvGrpSpPr/>
          <p:nvPr/>
        </p:nvGrpSpPr>
        <p:grpSpPr>
          <a:xfrm>
            <a:off x="8567107" y="312405"/>
            <a:ext cx="1313677" cy="1390773"/>
            <a:chOff x="8567107" y="312405"/>
            <a:chExt cx="1313677" cy="1390773"/>
          </a:xfrm>
        </p:grpSpPr>
        <p:pic>
          <p:nvPicPr>
            <p:cNvPr descr="Icono&#10;&#10;Descripción generada automáticamente" id="226" name="Google Shape;226;p1"/>
            <p:cNvPicPr preferRelativeResize="0"/>
            <p:nvPr/>
          </p:nvPicPr>
          <p:blipFill rotWithShape="1">
            <a:blip r:embed="rId5">
              <a:alphaModFix/>
            </a:blip>
            <a:srcRect b="0" l="0" r="0" t="0"/>
            <a:stretch/>
          </p:blipFill>
          <p:spPr>
            <a:xfrm rot="-1090728">
              <a:off x="8718435" y="441869"/>
              <a:ext cx="1011021" cy="1131845"/>
            </a:xfrm>
            <a:prstGeom prst="rect">
              <a:avLst/>
            </a:prstGeom>
            <a:noFill/>
            <a:ln>
              <a:noFill/>
            </a:ln>
          </p:spPr>
        </p:pic>
        <p:sp>
          <p:nvSpPr>
            <p:cNvPr id="227" name="Google Shape;227;p1"/>
            <p:cNvSpPr txBox="1"/>
            <p:nvPr/>
          </p:nvSpPr>
          <p:spPr>
            <a:xfrm rot="-1332867">
              <a:off x="8988906" y="1003019"/>
              <a:ext cx="710972" cy="50791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venir"/>
                  <a:ea typeface="Avenir"/>
                  <a:cs typeface="Avenir"/>
                  <a:sym typeface="Avenir"/>
                </a:rPr>
                <a:t>what do customers feel?</a:t>
              </a:r>
              <a:endParaRPr sz="900">
                <a:solidFill>
                  <a:schemeClr val="dk1"/>
                </a:solidFill>
                <a:latin typeface="Avenir"/>
                <a:ea typeface="Avenir"/>
                <a:cs typeface="Avenir"/>
                <a:sym typeface="Avenir"/>
              </a:endParaRPr>
            </a:p>
          </p:txBody>
        </p:sp>
      </p:grpSp>
      <p:grpSp>
        <p:nvGrpSpPr>
          <p:cNvPr id="228" name="Google Shape;228;p1"/>
          <p:cNvGrpSpPr/>
          <p:nvPr/>
        </p:nvGrpSpPr>
        <p:grpSpPr>
          <a:xfrm>
            <a:off x="7055966" y="1673700"/>
            <a:ext cx="1706992" cy="1708982"/>
            <a:chOff x="7491073" y="1700350"/>
            <a:chExt cx="1313677" cy="1390773"/>
          </a:xfrm>
        </p:grpSpPr>
        <p:pic>
          <p:nvPicPr>
            <p:cNvPr descr="Icono&#10;&#10;Descripción generada automáticamente" id="229" name="Google Shape;229;p1"/>
            <p:cNvPicPr preferRelativeResize="0"/>
            <p:nvPr/>
          </p:nvPicPr>
          <p:blipFill rotWithShape="1">
            <a:blip r:embed="rId5">
              <a:alphaModFix/>
            </a:blip>
            <a:srcRect b="0" l="0" r="0" t="0"/>
            <a:stretch/>
          </p:blipFill>
          <p:spPr>
            <a:xfrm rot="-1090728">
              <a:off x="7642401" y="1829815"/>
              <a:ext cx="1011021" cy="1131845"/>
            </a:xfrm>
            <a:prstGeom prst="rect">
              <a:avLst/>
            </a:prstGeom>
            <a:noFill/>
            <a:ln>
              <a:noFill/>
            </a:ln>
          </p:spPr>
        </p:pic>
        <p:sp>
          <p:nvSpPr>
            <p:cNvPr id="230" name="Google Shape;230;p1"/>
            <p:cNvSpPr txBox="1"/>
            <p:nvPr/>
          </p:nvSpPr>
          <p:spPr>
            <a:xfrm rot="-1176301">
              <a:off x="7864213" y="2344880"/>
              <a:ext cx="710807" cy="2988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venir"/>
                  <a:ea typeface="Avenir"/>
                  <a:cs typeface="Avenir"/>
                  <a:sym typeface="Avenir"/>
                </a:rPr>
                <a:t>comes with a special pen</a:t>
              </a:r>
              <a:endParaRPr sz="900">
                <a:solidFill>
                  <a:schemeClr val="dk1"/>
                </a:solidFill>
                <a:latin typeface="Avenir"/>
                <a:ea typeface="Avenir"/>
                <a:cs typeface="Avenir"/>
                <a:sym typeface="Avenir"/>
              </a:endParaRPr>
            </a:p>
          </p:txBody>
        </p:sp>
      </p:grpSp>
      <p:grpSp>
        <p:nvGrpSpPr>
          <p:cNvPr id="231" name="Google Shape;231;p1"/>
          <p:cNvGrpSpPr/>
          <p:nvPr/>
        </p:nvGrpSpPr>
        <p:grpSpPr>
          <a:xfrm>
            <a:off x="10565845" y="535370"/>
            <a:ext cx="1125836" cy="1233103"/>
            <a:chOff x="10565845" y="535370"/>
            <a:chExt cx="1125836" cy="1233103"/>
          </a:xfrm>
        </p:grpSpPr>
        <p:pic>
          <p:nvPicPr>
            <p:cNvPr descr="Icono&#10;&#10;Descripción generada automáticamente" id="232" name="Google Shape;232;p1"/>
            <p:cNvPicPr preferRelativeResize="0"/>
            <p:nvPr/>
          </p:nvPicPr>
          <p:blipFill rotWithShape="1">
            <a:blip r:embed="rId5">
              <a:alphaModFix/>
            </a:blip>
            <a:srcRect b="0" l="0" r="0" t="0"/>
            <a:stretch/>
          </p:blipFill>
          <p:spPr>
            <a:xfrm rot="366887">
              <a:off x="10623253" y="585997"/>
              <a:ext cx="1011020" cy="1131848"/>
            </a:xfrm>
            <a:prstGeom prst="rect">
              <a:avLst/>
            </a:prstGeom>
            <a:noFill/>
            <a:ln>
              <a:noFill/>
            </a:ln>
          </p:spPr>
        </p:pic>
        <p:sp>
          <p:nvSpPr>
            <p:cNvPr id="233" name="Google Shape;233;p1"/>
            <p:cNvSpPr txBox="1"/>
            <p:nvPr/>
          </p:nvSpPr>
          <p:spPr>
            <a:xfrm rot="222090">
              <a:off x="10783515" y="1102556"/>
              <a:ext cx="710983" cy="23086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900">
                <a:solidFill>
                  <a:schemeClr val="dk1"/>
                </a:solidFill>
                <a:latin typeface="Avenir"/>
                <a:ea typeface="Avenir"/>
                <a:cs typeface="Avenir"/>
                <a:sym typeface="Avenir"/>
              </a:endParaRPr>
            </a:p>
          </p:txBody>
        </p:sp>
      </p:grpSp>
      <p:grpSp>
        <p:nvGrpSpPr>
          <p:cNvPr id="234" name="Google Shape;234;p1"/>
          <p:cNvGrpSpPr/>
          <p:nvPr/>
        </p:nvGrpSpPr>
        <p:grpSpPr>
          <a:xfrm>
            <a:off x="507545" y="3735418"/>
            <a:ext cx="1896106" cy="1737538"/>
            <a:chOff x="507545" y="3735418"/>
            <a:chExt cx="1896106" cy="1737538"/>
          </a:xfrm>
        </p:grpSpPr>
        <p:pic>
          <p:nvPicPr>
            <p:cNvPr descr="Resultado de imagen de post it png" id="235" name="Google Shape;235;p1"/>
            <p:cNvPicPr preferRelativeResize="0"/>
            <p:nvPr/>
          </p:nvPicPr>
          <p:blipFill rotWithShape="1">
            <a:blip r:embed="rId6">
              <a:alphaModFix/>
            </a:blip>
            <a:srcRect b="0" l="0" r="0" t="0"/>
            <a:stretch/>
          </p:blipFill>
          <p:spPr>
            <a:xfrm rot="721380">
              <a:off x="638392" y="3889979"/>
              <a:ext cx="1634412" cy="1428417"/>
            </a:xfrm>
            <a:prstGeom prst="rect">
              <a:avLst/>
            </a:prstGeom>
            <a:noFill/>
            <a:ln>
              <a:noFill/>
            </a:ln>
          </p:spPr>
        </p:pic>
        <p:sp>
          <p:nvSpPr>
            <p:cNvPr id="236" name="Google Shape;236;p1"/>
            <p:cNvSpPr txBox="1"/>
            <p:nvPr/>
          </p:nvSpPr>
          <p:spPr>
            <a:xfrm rot="346140">
              <a:off x="966227" y="4525046"/>
              <a:ext cx="937146" cy="36937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venir"/>
                  <a:ea typeface="Avenir"/>
                  <a:cs typeface="Avenir"/>
                  <a:sym typeface="Avenir"/>
                </a:rPr>
                <a:t>it´s more expensive </a:t>
              </a:r>
              <a:endParaRPr sz="900">
                <a:solidFill>
                  <a:schemeClr val="dk1"/>
                </a:solidFill>
                <a:latin typeface="Avenir"/>
                <a:ea typeface="Avenir"/>
                <a:cs typeface="Avenir"/>
                <a:sym typeface="Avenir"/>
              </a:endParaRPr>
            </a:p>
          </p:txBody>
        </p:sp>
      </p:grpSp>
      <p:grpSp>
        <p:nvGrpSpPr>
          <p:cNvPr id="237" name="Google Shape;237;p1"/>
          <p:cNvGrpSpPr/>
          <p:nvPr/>
        </p:nvGrpSpPr>
        <p:grpSpPr>
          <a:xfrm>
            <a:off x="169642" y="5109795"/>
            <a:ext cx="1818863" cy="1643845"/>
            <a:chOff x="168244" y="5144006"/>
            <a:chExt cx="1818863" cy="1643845"/>
          </a:xfrm>
        </p:grpSpPr>
        <p:pic>
          <p:nvPicPr>
            <p:cNvPr descr="Resultado de imagen de post it png" id="238" name="Google Shape;238;p1"/>
            <p:cNvPicPr preferRelativeResize="0"/>
            <p:nvPr/>
          </p:nvPicPr>
          <p:blipFill rotWithShape="1">
            <a:blip r:embed="rId6">
              <a:alphaModFix/>
            </a:blip>
            <a:srcRect b="0" l="0" r="0" t="0"/>
            <a:stretch/>
          </p:blipFill>
          <p:spPr>
            <a:xfrm rot="484517">
              <a:off x="260469" y="5251720"/>
              <a:ext cx="1634413" cy="1428416"/>
            </a:xfrm>
            <a:prstGeom prst="rect">
              <a:avLst/>
            </a:prstGeom>
            <a:noFill/>
            <a:ln>
              <a:noFill/>
            </a:ln>
          </p:spPr>
        </p:pic>
        <p:sp>
          <p:nvSpPr>
            <p:cNvPr id="239" name="Google Shape;239;p1"/>
            <p:cNvSpPr txBox="1"/>
            <p:nvPr/>
          </p:nvSpPr>
          <p:spPr>
            <a:xfrm rot="158502">
              <a:off x="609018" y="5573442"/>
              <a:ext cx="937296" cy="7850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900">
                  <a:solidFill>
                    <a:schemeClr val="dk1"/>
                  </a:solidFill>
                  <a:latin typeface="Avenir"/>
                  <a:ea typeface="Avenir"/>
                  <a:cs typeface="Avenir"/>
                  <a:sym typeface="Avenir"/>
                </a:rPr>
                <a:t>it can be cleaned with, wet cloths  or a </a:t>
              </a:r>
              <a:endParaRPr b="1" sz="900">
                <a:solidFill>
                  <a:schemeClr val="dk1"/>
                </a:solidFill>
                <a:latin typeface="Avenir"/>
                <a:ea typeface="Avenir"/>
                <a:cs typeface="Avenir"/>
                <a:sym typeface="Avenir"/>
              </a:endParaRPr>
            </a:p>
            <a:p>
              <a:pPr indent="0" lvl="0" marL="0" marR="0" rtl="0" algn="l">
                <a:spcBef>
                  <a:spcPts val="0"/>
                </a:spcBef>
                <a:spcAft>
                  <a:spcPts val="0"/>
                </a:spcAft>
                <a:buClr>
                  <a:srgbClr val="000000"/>
                </a:buClr>
                <a:buFont typeface="Arial"/>
                <a:buNone/>
              </a:pPr>
              <a:r>
                <a:rPr b="1" lang="es-ES" sz="900">
                  <a:solidFill>
                    <a:schemeClr val="dk1"/>
                  </a:solidFill>
                  <a:latin typeface="Avenir"/>
                  <a:ea typeface="Avenir"/>
                  <a:cs typeface="Avenir"/>
                  <a:sym typeface="Avenir"/>
                </a:rPr>
                <a:t>dryer </a:t>
              </a:r>
              <a:endParaRPr b="1" sz="900">
                <a:solidFill>
                  <a:schemeClr val="dk1"/>
                </a:solidFill>
                <a:latin typeface="Avenir"/>
                <a:ea typeface="Avenir"/>
                <a:cs typeface="Avenir"/>
                <a:sym typeface="Avenir"/>
              </a:endParaRPr>
            </a:p>
          </p:txBody>
        </p:sp>
      </p:grpSp>
      <p:grpSp>
        <p:nvGrpSpPr>
          <p:cNvPr id="240" name="Google Shape;240;p1"/>
          <p:cNvGrpSpPr/>
          <p:nvPr/>
        </p:nvGrpSpPr>
        <p:grpSpPr>
          <a:xfrm>
            <a:off x="2212942" y="4802509"/>
            <a:ext cx="1634412" cy="1428417"/>
            <a:chOff x="2212942" y="4802509"/>
            <a:chExt cx="1634412" cy="1428417"/>
          </a:xfrm>
        </p:grpSpPr>
        <p:pic>
          <p:nvPicPr>
            <p:cNvPr descr="Resultado de imagen de post it png" id="241" name="Google Shape;241;p1"/>
            <p:cNvPicPr preferRelativeResize="0"/>
            <p:nvPr/>
          </p:nvPicPr>
          <p:blipFill rotWithShape="1">
            <a:blip r:embed="rId6">
              <a:alphaModFix/>
            </a:blip>
            <a:srcRect b="0" l="0" r="0" t="0"/>
            <a:stretch/>
          </p:blipFill>
          <p:spPr>
            <a:xfrm>
              <a:off x="2212942" y="4802509"/>
              <a:ext cx="1634412" cy="1428417"/>
            </a:xfrm>
            <a:prstGeom prst="rect">
              <a:avLst/>
            </a:prstGeom>
            <a:noFill/>
            <a:ln>
              <a:noFill/>
            </a:ln>
          </p:spPr>
        </p:pic>
        <p:sp>
          <p:nvSpPr>
            <p:cNvPr id="242" name="Google Shape;242;p1"/>
            <p:cNvSpPr txBox="1"/>
            <p:nvPr/>
          </p:nvSpPr>
          <p:spPr>
            <a:xfrm rot="-337270">
              <a:off x="2578368" y="5356836"/>
              <a:ext cx="937207" cy="5080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venir"/>
                  <a:ea typeface="Avenir"/>
                  <a:cs typeface="Avenir"/>
                  <a:sym typeface="Avenir"/>
                </a:rPr>
                <a:t>Reduce the use of the paper</a:t>
              </a:r>
              <a:endParaRPr sz="900">
                <a:solidFill>
                  <a:schemeClr val="dk1"/>
                </a:solidFill>
                <a:latin typeface="Avenir"/>
                <a:ea typeface="Avenir"/>
                <a:cs typeface="Avenir"/>
                <a:sym typeface="Avenir"/>
              </a:endParaRPr>
            </a:p>
          </p:txBody>
        </p:sp>
      </p:grpSp>
      <p:grpSp>
        <p:nvGrpSpPr>
          <p:cNvPr id="243" name="Google Shape;243;p1"/>
          <p:cNvGrpSpPr/>
          <p:nvPr/>
        </p:nvGrpSpPr>
        <p:grpSpPr>
          <a:xfrm>
            <a:off x="3800982" y="4101572"/>
            <a:ext cx="1889743" cy="1729715"/>
            <a:chOff x="3800982" y="4101572"/>
            <a:chExt cx="1889743" cy="1729715"/>
          </a:xfrm>
        </p:grpSpPr>
        <p:pic>
          <p:nvPicPr>
            <p:cNvPr descr="Resultado de imagen de post it png" id="244" name="Google Shape;244;p1"/>
            <p:cNvPicPr preferRelativeResize="0"/>
            <p:nvPr/>
          </p:nvPicPr>
          <p:blipFill rotWithShape="1">
            <a:blip r:embed="rId6">
              <a:alphaModFix/>
            </a:blip>
            <a:srcRect b="0" l="0" r="0" t="0"/>
            <a:stretch/>
          </p:blipFill>
          <p:spPr>
            <a:xfrm rot="-700792">
              <a:off x="3928647" y="4252222"/>
              <a:ext cx="1634412" cy="1428416"/>
            </a:xfrm>
            <a:prstGeom prst="rect">
              <a:avLst/>
            </a:prstGeom>
            <a:noFill/>
            <a:ln>
              <a:noFill/>
            </a:ln>
          </p:spPr>
        </p:pic>
        <p:sp>
          <p:nvSpPr>
            <p:cNvPr id="245" name="Google Shape;245;p1"/>
            <p:cNvSpPr txBox="1"/>
            <p:nvPr/>
          </p:nvSpPr>
          <p:spPr>
            <a:xfrm rot="-1104009">
              <a:off x="4272182" y="4850990"/>
              <a:ext cx="937110" cy="2308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900">
                <a:solidFill>
                  <a:schemeClr val="dk1"/>
                </a:solidFill>
                <a:latin typeface="Avenir"/>
                <a:ea typeface="Avenir"/>
                <a:cs typeface="Avenir"/>
                <a:sym typeface="Avenir"/>
              </a:endParaRPr>
            </a:p>
          </p:txBody>
        </p:sp>
      </p:grpSp>
      <p:grpSp>
        <p:nvGrpSpPr>
          <p:cNvPr id="246" name="Google Shape;246;p1"/>
          <p:cNvGrpSpPr/>
          <p:nvPr/>
        </p:nvGrpSpPr>
        <p:grpSpPr>
          <a:xfrm>
            <a:off x="6660256" y="4101584"/>
            <a:ext cx="1361230" cy="1363993"/>
            <a:chOff x="6509331" y="4282009"/>
            <a:chExt cx="1361230" cy="1363993"/>
          </a:xfrm>
        </p:grpSpPr>
        <p:pic>
          <p:nvPicPr>
            <p:cNvPr descr="Imagen que contiene monitor, reloj&#10;&#10;Descripción generada automáticamente" id="247" name="Google Shape;247;p1"/>
            <p:cNvPicPr preferRelativeResize="0"/>
            <p:nvPr/>
          </p:nvPicPr>
          <p:blipFill rotWithShape="1">
            <a:blip r:embed="rId7">
              <a:alphaModFix/>
            </a:blip>
            <a:srcRect b="0" l="0" r="0" t="0"/>
            <a:stretch/>
          </p:blipFill>
          <p:spPr>
            <a:xfrm rot="355040">
              <a:off x="6570091" y="4342601"/>
              <a:ext cx="1239710" cy="1242809"/>
            </a:xfrm>
            <a:prstGeom prst="rect">
              <a:avLst/>
            </a:prstGeom>
            <a:noFill/>
            <a:ln>
              <a:noFill/>
            </a:ln>
          </p:spPr>
        </p:pic>
        <p:sp>
          <p:nvSpPr>
            <p:cNvPr id="248" name="Google Shape;248;p1"/>
            <p:cNvSpPr txBox="1"/>
            <p:nvPr/>
          </p:nvSpPr>
          <p:spPr>
            <a:xfrm>
              <a:off x="6737200" y="4595075"/>
              <a:ext cx="899700" cy="785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venir"/>
                  <a:ea typeface="Avenir"/>
                  <a:cs typeface="Avenir"/>
                  <a:sym typeface="Avenir"/>
                </a:rPr>
                <a:t>It´s great becuase is better than other products</a:t>
              </a:r>
              <a:endParaRPr sz="900">
                <a:solidFill>
                  <a:schemeClr val="dk1"/>
                </a:solidFill>
                <a:latin typeface="Avenir"/>
                <a:ea typeface="Avenir"/>
                <a:cs typeface="Avenir"/>
                <a:sym typeface="Avenir"/>
              </a:endParaRPr>
            </a:p>
          </p:txBody>
        </p:sp>
      </p:grpSp>
      <p:grpSp>
        <p:nvGrpSpPr>
          <p:cNvPr id="249" name="Google Shape;249;p1"/>
          <p:cNvGrpSpPr/>
          <p:nvPr/>
        </p:nvGrpSpPr>
        <p:grpSpPr>
          <a:xfrm>
            <a:off x="7835042" y="5110235"/>
            <a:ext cx="1499891" cy="1502295"/>
            <a:chOff x="7835042" y="5110235"/>
            <a:chExt cx="1499891" cy="1502295"/>
          </a:xfrm>
        </p:grpSpPr>
        <p:pic>
          <p:nvPicPr>
            <p:cNvPr descr="Imagen que contiene monitor, reloj&#10;&#10;Descripción generada automáticamente" id="250" name="Google Shape;250;p1"/>
            <p:cNvPicPr preferRelativeResize="0"/>
            <p:nvPr/>
          </p:nvPicPr>
          <p:blipFill rotWithShape="1">
            <a:blip r:embed="rId7">
              <a:alphaModFix/>
            </a:blip>
            <a:srcRect b="0" l="0" r="0" t="0"/>
            <a:stretch/>
          </p:blipFill>
          <p:spPr>
            <a:xfrm rot="-737977">
              <a:off x="7955101" y="5229922"/>
              <a:ext cx="1259774" cy="1262921"/>
            </a:xfrm>
            <a:prstGeom prst="rect">
              <a:avLst/>
            </a:prstGeom>
            <a:noFill/>
            <a:ln>
              <a:noFill/>
            </a:ln>
          </p:spPr>
        </p:pic>
        <p:sp>
          <p:nvSpPr>
            <p:cNvPr id="251" name="Google Shape;251;p1"/>
            <p:cNvSpPr txBox="1"/>
            <p:nvPr/>
          </p:nvSpPr>
          <p:spPr>
            <a:xfrm rot="-1227483">
              <a:off x="8071715" y="5538203"/>
              <a:ext cx="1026546" cy="6463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venir"/>
                  <a:ea typeface="Avenir"/>
                  <a:cs typeface="Avenir"/>
                  <a:sym typeface="Avenir"/>
                </a:rPr>
                <a:t>they fells so good about avoid desforestation</a:t>
              </a:r>
              <a:endParaRPr sz="900">
                <a:solidFill>
                  <a:schemeClr val="dk1"/>
                </a:solidFill>
                <a:latin typeface="Avenir"/>
                <a:ea typeface="Avenir"/>
                <a:cs typeface="Avenir"/>
                <a:sym typeface="Avenir"/>
              </a:endParaRPr>
            </a:p>
          </p:txBody>
        </p:sp>
      </p:grpSp>
      <p:grpSp>
        <p:nvGrpSpPr>
          <p:cNvPr id="252" name="Google Shape;252;p1"/>
          <p:cNvGrpSpPr/>
          <p:nvPr/>
        </p:nvGrpSpPr>
        <p:grpSpPr>
          <a:xfrm>
            <a:off x="9676223" y="5266626"/>
            <a:ext cx="1592087" cy="1593971"/>
            <a:chOff x="9676223" y="5266626"/>
            <a:chExt cx="1592087" cy="1593971"/>
          </a:xfrm>
        </p:grpSpPr>
        <p:pic>
          <p:nvPicPr>
            <p:cNvPr descr="Imagen que contiene monitor, reloj&#10;&#10;Descripción generada automáticamente" id="253" name="Google Shape;253;p1"/>
            <p:cNvPicPr preferRelativeResize="0"/>
            <p:nvPr/>
          </p:nvPicPr>
          <p:blipFill rotWithShape="1">
            <a:blip r:embed="rId7">
              <a:alphaModFix/>
            </a:blip>
            <a:srcRect b="0" l="0" r="0" t="0"/>
            <a:stretch/>
          </p:blipFill>
          <p:spPr>
            <a:xfrm rot="1179057">
              <a:off x="9849817" y="5439606"/>
              <a:ext cx="1244898" cy="1248011"/>
            </a:xfrm>
            <a:prstGeom prst="rect">
              <a:avLst/>
            </a:prstGeom>
            <a:noFill/>
            <a:ln>
              <a:noFill/>
            </a:ln>
          </p:spPr>
        </p:pic>
        <p:sp>
          <p:nvSpPr>
            <p:cNvPr id="254" name="Google Shape;254;p1"/>
            <p:cNvSpPr txBox="1"/>
            <p:nvPr/>
          </p:nvSpPr>
          <p:spPr>
            <a:xfrm rot="959243">
              <a:off x="10039804" y="5959316"/>
              <a:ext cx="899698" cy="2309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venir"/>
                  <a:ea typeface="Avenir"/>
                  <a:cs typeface="Avenir"/>
                  <a:sym typeface="Avenir"/>
                </a:rPr>
                <a:t>waterproof</a:t>
              </a:r>
              <a:endParaRPr sz="900">
                <a:solidFill>
                  <a:schemeClr val="dk1"/>
                </a:solidFill>
                <a:latin typeface="Avenir"/>
                <a:ea typeface="Avenir"/>
                <a:cs typeface="Avenir"/>
                <a:sym typeface="Avenir"/>
              </a:endParaRPr>
            </a:p>
          </p:txBody>
        </p:sp>
      </p:grpSp>
      <p:grpSp>
        <p:nvGrpSpPr>
          <p:cNvPr id="255" name="Google Shape;255;p1"/>
          <p:cNvGrpSpPr/>
          <p:nvPr/>
        </p:nvGrpSpPr>
        <p:grpSpPr>
          <a:xfrm>
            <a:off x="9365984" y="4001139"/>
            <a:ext cx="1327460" cy="1330779"/>
            <a:chOff x="9365984" y="4001139"/>
            <a:chExt cx="1327460" cy="1330779"/>
          </a:xfrm>
        </p:grpSpPr>
        <p:pic>
          <p:nvPicPr>
            <p:cNvPr descr="Imagen que contiene monitor, reloj&#10;&#10;Descripción generada automáticamente" id="256" name="Google Shape;256;p1"/>
            <p:cNvPicPr preferRelativeResize="0"/>
            <p:nvPr/>
          </p:nvPicPr>
          <p:blipFill rotWithShape="1">
            <a:blip r:embed="rId7">
              <a:alphaModFix/>
            </a:blip>
            <a:srcRect b="0" l="0" r="0" t="0"/>
            <a:stretch/>
          </p:blipFill>
          <p:spPr>
            <a:xfrm>
              <a:off x="9365984" y="4001139"/>
              <a:ext cx="1327460" cy="1330779"/>
            </a:xfrm>
            <a:prstGeom prst="rect">
              <a:avLst/>
            </a:prstGeom>
            <a:noFill/>
            <a:ln>
              <a:noFill/>
            </a:ln>
          </p:spPr>
        </p:pic>
        <p:sp>
          <p:nvSpPr>
            <p:cNvPr id="257" name="Google Shape;257;p1"/>
            <p:cNvSpPr txBox="1"/>
            <p:nvPr/>
          </p:nvSpPr>
          <p:spPr>
            <a:xfrm rot="-266208">
              <a:off x="9600761" y="4578560"/>
              <a:ext cx="899696" cy="36947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venir"/>
                  <a:ea typeface="Avenir"/>
                  <a:cs typeface="Avenir"/>
                  <a:sym typeface="Avenir"/>
                </a:rPr>
                <a:t>useful and renewable</a:t>
              </a:r>
              <a:endParaRPr sz="900">
                <a:solidFill>
                  <a:schemeClr val="dk1"/>
                </a:solidFill>
                <a:latin typeface="Avenir"/>
                <a:ea typeface="Avenir"/>
                <a:cs typeface="Avenir"/>
                <a:sym typeface="Avenir"/>
              </a:endParaRPr>
            </a:p>
          </p:txBody>
        </p:sp>
      </p:grpSp>
      <p:sp>
        <p:nvSpPr>
          <p:cNvPr id="258" name="Google Shape;258;p1"/>
          <p:cNvSpPr txBox="1"/>
          <p:nvPr/>
        </p:nvSpPr>
        <p:spPr>
          <a:xfrm>
            <a:off x="168243" y="6858000"/>
            <a:ext cx="5522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Avenir"/>
                <a:ea typeface="Avenir"/>
                <a:cs typeface="Avenir"/>
                <a:sym typeface="Avenir"/>
              </a:rPr>
              <a:t>You can add or eliminate all the post-it you need</a:t>
            </a:r>
            <a:endParaRPr sz="1800">
              <a:solidFill>
                <a:schemeClr val="dk1"/>
              </a:solidFill>
              <a:latin typeface="Avenir"/>
              <a:ea typeface="Avenir"/>
              <a:cs typeface="Avenir"/>
              <a:sym typeface="Aveni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
          <p:cNvSpPr txBox="1"/>
          <p:nvPr>
            <p:ph type="title"/>
          </p:nvPr>
        </p:nvSpPr>
        <p:spPr>
          <a:xfrm>
            <a:off x="757460" y="-327818"/>
            <a:ext cx="96339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4000"/>
              <a:buFont typeface="Arial"/>
              <a:buNone/>
            </a:pPr>
            <a:r>
              <a:rPr lang="es-ES"/>
              <a:t>ANSWER THESE QUESTIONS…</a:t>
            </a:r>
            <a:endParaRPr/>
          </a:p>
        </p:txBody>
      </p:sp>
      <p:graphicFrame>
        <p:nvGraphicFramePr>
          <p:cNvPr id="264" name="Google Shape;264;p2"/>
          <p:cNvGraphicFramePr/>
          <p:nvPr/>
        </p:nvGraphicFramePr>
        <p:xfrm>
          <a:off x="188259" y="-504349"/>
          <a:ext cx="3000000" cy="3000000"/>
        </p:xfrm>
        <a:graphic>
          <a:graphicData uri="http://schemas.openxmlformats.org/drawingml/2006/table">
            <a:tbl>
              <a:tblPr bandRow="1" firstRow="1">
                <a:noFill/>
                <a:tableStyleId>{64B35BEB-4EAD-4390-9748-A94165AA0262}</a:tableStyleId>
              </a:tblPr>
              <a:tblGrid>
                <a:gridCol w="3947825"/>
                <a:gridCol w="7611475"/>
              </a:tblGrid>
              <a:tr h="2164075">
                <a:tc>
                  <a:txBody>
                    <a:bodyPr/>
                    <a:lstStyle/>
                    <a:p>
                      <a:pPr indent="0" lvl="0" marL="0" marR="0" rtl="0" algn="ctr">
                        <a:spcBef>
                          <a:spcPts val="0"/>
                        </a:spcBef>
                        <a:spcAft>
                          <a:spcPts val="0"/>
                        </a:spcAft>
                        <a:buNone/>
                      </a:pPr>
                      <a:r>
                        <a:rPr b="0" lang="es-ES" sz="1800" u="none" cap="none" strike="noStrike">
                          <a:solidFill>
                            <a:srgbClr val="2F3C3F"/>
                          </a:solidFill>
                          <a:latin typeface="Avenir"/>
                          <a:ea typeface="Avenir"/>
                          <a:cs typeface="Avenir"/>
                          <a:sym typeface="Avenir"/>
                        </a:rPr>
                        <a:t>How could you </a:t>
                      </a:r>
                      <a:r>
                        <a:rPr b="1" lang="es-ES" sz="1800" u="none" cap="none" strike="noStrike">
                          <a:solidFill>
                            <a:srgbClr val="47272C"/>
                          </a:solidFill>
                          <a:latin typeface="Avenir"/>
                          <a:ea typeface="Avenir"/>
                          <a:cs typeface="Avenir"/>
                          <a:sym typeface="Avenir"/>
                        </a:rPr>
                        <a:t>improve the sales </a:t>
                      </a:r>
                      <a:r>
                        <a:rPr b="0" lang="es-ES" sz="1800" u="none" cap="none" strike="noStrike">
                          <a:solidFill>
                            <a:srgbClr val="2F3C3F"/>
                          </a:solidFill>
                          <a:latin typeface="Avenir"/>
                          <a:ea typeface="Avenir"/>
                          <a:cs typeface="Avenir"/>
                          <a:sym typeface="Avenir"/>
                        </a:rPr>
                        <a:t>of this product? List 5 selling strategies.</a:t>
                      </a:r>
                      <a:endParaRPr b="0" sz="1800" u="none" cap="none" strike="noStrike">
                        <a:solidFill>
                          <a:srgbClr val="2F3C3F"/>
                        </a:solidFill>
                        <a:latin typeface="Avenir"/>
                        <a:ea typeface="Avenir"/>
                        <a:cs typeface="Avenir"/>
                        <a:sym typeface="Avenir"/>
                      </a:endParaRPr>
                    </a:p>
                    <a:p>
                      <a:pPr indent="0" lvl="0" marL="0" marR="0" rtl="0" algn="ctr">
                        <a:spcBef>
                          <a:spcPts val="0"/>
                        </a:spcBef>
                        <a:spcAft>
                          <a:spcPts val="0"/>
                        </a:spcAft>
                        <a:buNone/>
                      </a:pPr>
                      <a:r>
                        <a:rPr b="0" lang="es-ES" sz="1800">
                          <a:solidFill>
                            <a:srgbClr val="2F3C3F"/>
                          </a:solidFill>
                          <a:latin typeface="Avenir"/>
                          <a:ea typeface="Avenir"/>
                          <a:cs typeface="Avenir"/>
                          <a:sym typeface="Avenir"/>
                        </a:rPr>
                        <a:t>(Johannes,Felix,Antonio)</a:t>
                      </a:r>
                      <a:endParaRPr b="0" sz="1800">
                        <a:solidFill>
                          <a:srgbClr val="2F3C3F"/>
                        </a:solidFill>
                        <a:latin typeface="Avenir"/>
                        <a:ea typeface="Avenir"/>
                        <a:cs typeface="Avenir"/>
                        <a:sym typeface="Avenir"/>
                      </a:endParaRPr>
                    </a:p>
                  </a:txBody>
                  <a:tcPr marT="45725" marB="45725" marR="91450" marL="91450" anchor="ctr">
                    <a:solidFill>
                      <a:srgbClr val="EAD8DB"/>
                    </a:solidFill>
                  </a:tcPr>
                </a:tc>
                <a:tc>
                  <a:txBody>
                    <a:bodyPr/>
                    <a:lstStyle/>
                    <a:p>
                      <a:pPr indent="0" lvl="0" marL="0" marR="0" rtl="0" algn="just">
                        <a:lnSpc>
                          <a:spcPct val="150000"/>
                        </a:lnSpc>
                        <a:spcBef>
                          <a:spcPts val="0"/>
                        </a:spcBef>
                        <a:spcAft>
                          <a:spcPts val="0"/>
                        </a:spcAft>
                        <a:buClr>
                          <a:schemeClr val="dk1"/>
                        </a:buClr>
                        <a:buSzPts val="1600"/>
                        <a:buFont typeface="Arial"/>
                        <a:buNone/>
                      </a:pPr>
                      <a:r>
                        <a:rPr lang="es-ES" sz="1600" u="none" cap="none" strike="noStrike"/>
                        <a:t>1. </a:t>
                      </a:r>
                      <a:r>
                        <a:rPr b="0" lang="es-ES" sz="1600" u="none" cap="none" strike="noStrike"/>
                        <a:t>Influence </a:t>
                      </a:r>
                      <a:r>
                        <a:rPr b="0" lang="es-ES" sz="1600"/>
                        <a:t>people by saying that it´s climate neutral. </a:t>
                      </a:r>
                      <a:endParaRPr b="0"/>
                    </a:p>
                    <a:p>
                      <a:pPr indent="0" lvl="0" marL="0" marR="0" rtl="0" algn="just">
                        <a:lnSpc>
                          <a:spcPct val="150000"/>
                        </a:lnSpc>
                        <a:spcBef>
                          <a:spcPts val="0"/>
                        </a:spcBef>
                        <a:spcAft>
                          <a:spcPts val="0"/>
                        </a:spcAft>
                        <a:buClr>
                          <a:schemeClr val="dk1"/>
                        </a:buClr>
                        <a:buSzPts val="1600"/>
                        <a:buFont typeface="Arial"/>
                        <a:buNone/>
                      </a:pPr>
                      <a:r>
                        <a:rPr lang="es-ES" sz="1600" u="none" cap="none" strike="noStrike"/>
                        <a:t>2.</a:t>
                      </a:r>
                      <a:r>
                        <a:rPr lang="es-ES" sz="1600"/>
                        <a:t> </a:t>
                      </a:r>
                      <a:r>
                        <a:rPr b="0" lang="es-ES" sz="1600"/>
                        <a:t>This notebook has a longer life duration </a:t>
                      </a:r>
                      <a:endParaRPr b="0"/>
                    </a:p>
                    <a:p>
                      <a:pPr indent="0" lvl="0" marL="0" marR="0" rtl="0" algn="just">
                        <a:lnSpc>
                          <a:spcPct val="150000"/>
                        </a:lnSpc>
                        <a:spcBef>
                          <a:spcPts val="0"/>
                        </a:spcBef>
                        <a:spcAft>
                          <a:spcPts val="0"/>
                        </a:spcAft>
                        <a:buClr>
                          <a:schemeClr val="dk1"/>
                        </a:buClr>
                        <a:buSzPts val="1600"/>
                        <a:buFont typeface="Arial"/>
                        <a:buNone/>
                      </a:pPr>
                      <a:r>
                        <a:rPr lang="es-ES" sz="1600" u="none" cap="none" strike="noStrike"/>
                        <a:t>3. </a:t>
                      </a:r>
                      <a:r>
                        <a:rPr b="0" lang="es-ES" sz="1600" u="none" cap="none" strike="noStrike"/>
                        <a:t>no one else is curren</a:t>
                      </a:r>
                      <a:r>
                        <a:rPr b="0" lang="es-ES" sz="1600"/>
                        <a:t>tly selling this</a:t>
                      </a:r>
                      <a:r>
                        <a:rPr lang="es-ES" sz="1600"/>
                        <a:t> </a:t>
                      </a:r>
                      <a:endParaRPr/>
                    </a:p>
                    <a:p>
                      <a:pPr indent="0" lvl="0" marL="0" marR="0" rtl="0" algn="just">
                        <a:lnSpc>
                          <a:spcPct val="150000"/>
                        </a:lnSpc>
                        <a:spcBef>
                          <a:spcPts val="0"/>
                        </a:spcBef>
                        <a:spcAft>
                          <a:spcPts val="0"/>
                        </a:spcAft>
                        <a:buClr>
                          <a:schemeClr val="dk1"/>
                        </a:buClr>
                        <a:buSzPts val="1600"/>
                        <a:buFont typeface="Arial"/>
                        <a:buNone/>
                      </a:pPr>
                      <a:r>
                        <a:rPr lang="es-ES" sz="1600" u="none" cap="none" strike="noStrike"/>
                        <a:t>4.</a:t>
                      </a:r>
                      <a:r>
                        <a:rPr lang="es-ES" sz="1600"/>
                        <a:t> </a:t>
                      </a:r>
                      <a:r>
                        <a:rPr b="0" lang="es-ES" sz="1600"/>
                        <a:t>The notebook could be presented by a famous person because is reusable</a:t>
                      </a:r>
                      <a:endParaRPr/>
                    </a:p>
                    <a:p>
                      <a:pPr indent="0" lvl="0" marL="0" marR="0" rtl="0" algn="just">
                        <a:lnSpc>
                          <a:spcPct val="150000"/>
                        </a:lnSpc>
                        <a:spcBef>
                          <a:spcPts val="0"/>
                        </a:spcBef>
                        <a:spcAft>
                          <a:spcPts val="0"/>
                        </a:spcAft>
                        <a:buClr>
                          <a:schemeClr val="dk1"/>
                        </a:buClr>
                        <a:buSzPts val="1600"/>
                        <a:buFont typeface="Arial"/>
                        <a:buNone/>
                      </a:pPr>
                      <a:r>
                        <a:rPr lang="es-ES" sz="1600" u="none" cap="none" strike="noStrike"/>
                        <a:t>5. </a:t>
                      </a:r>
                      <a:r>
                        <a:rPr b="0" lang="es-ES" sz="1600" u="none" cap="none" strike="noStrike"/>
                        <a:t>Its waterproof and that is very rare</a:t>
                      </a:r>
                      <a:r>
                        <a:rPr lang="es-ES" sz="1600" u="none" cap="none" strike="noStrike"/>
                        <a:t> </a:t>
                      </a:r>
                      <a:endParaRPr/>
                    </a:p>
                  </a:txBody>
                  <a:tcPr marT="45725" marB="45725" marR="91450" marL="91450" anchor="ctr">
                    <a:solidFill>
                      <a:srgbClr val="D6B3B9"/>
                    </a:solidFill>
                  </a:tcPr>
                </a:tc>
              </a:tr>
              <a:tr h="3992875">
                <a:tc>
                  <a:txBody>
                    <a:bodyPr/>
                    <a:lstStyle/>
                    <a:p>
                      <a:pPr indent="0" lvl="0" marL="0" marR="0" rtl="0" algn="ctr">
                        <a:spcBef>
                          <a:spcPts val="0"/>
                        </a:spcBef>
                        <a:spcAft>
                          <a:spcPts val="0"/>
                        </a:spcAft>
                        <a:buNone/>
                      </a:pPr>
                      <a:r>
                        <a:rPr b="0" lang="es-ES" sz="1800" u="none" cap="none" strike="noStrike">
                          <a:solidFill>
                            <a:srgbClr val="2F3C3F"/>
                          </a:solidFill>
                          <a:latin typeface="Avenir"/>
                          <a:ea typeface="Avenir"/>
                          <a:cs typeface="Avenir"/>
                          <a:sym typeface="Avenir"/>
                        </a:rPr>
                        <a:t>Write down </a:t>
                      </a:r>
                      <a:r>
                        <a:rPr b="1" lang="es-ES" sz="1800" u="none" cap="none" strike="noStrike">
                          <a:solidFill>
                            <a:srgbClr val="2F3C3F"/>
                          </a:solidFill>
                          <a:latin typeface="Avenir"/>
                          <a:ea typeface="Avenir"/>
                          <a:cs typeface="Avenir"/>
                          <a:sym typeface="Avenir"/>
                        </a:rPr>
                        <a:t>two reasons why a client wouldn’t buy your product. </a:t>
                      </a:r>
                      <a:endParaRPr/>
                    </a:p>
                    <a:p>
                      <a:pPr indent="0" lvl="0" marL="0" marR="0" rtl="0" algn="ctr">
                        <a:spcBef>
                          <a:spcPts val="0"/>
                        </a:spcBef>
                        <a:spcAft>
                          <a:spcPts val="0"/>
                        </a:spcAft>
                        <a:buNone/>
                      </a:pPr>
                      <a:r>
                        <a:t/>
                      </a:r>
                      <a:endParaRPr b="1" sz="1800" u="none" cap="none" strike="noStrike">
                        <a:solidFill>
                          <a:srgbClr val="2F3C3F"/>
                        </a:solidFill>
                        <a:latin typeface="Avenir"/>
                        <a:ea typeface="Avenir"/>
                        <a:cs typeface="Avenir"/>
                        <a:sym typeface="Avenir"/>
                      </a:endParaRPr>
                    </a:p>
                    <a:p>
                      <a:pPr indent="0" lvl="0" marL="0" marR="0" rtl="0" algn="ctr">
                        <a:spcBef>
                          <a:spcPts val="0"/>
                        </a:spcBef>
                        <a:spcAft>
                          <a:spcPts val="0"/>
                        </a:spcAft>
                        <a:buNone/>
                      </a:pPr>
                      <a:r>
                        <a:rPr b="1" lang="es-ES" sz="1800" u="none" cap="none" strike="noStrike">
                          <a:solidFill>
                            <a:srgbClr val="2F3C3F"/>
                          </a:solidFill>
                          <a:latin typeface="Avenir"/>
                          <a:ea typeface="Avenir"/>
                          <a:cs typeface="Avenir"/>
                          <a:sym typeface="Avenir"/>
                        </a:rPr>
                        <a:t>How could you convin</a:t>
                      </a:r>
                      <a:r>
                        <a:rPr b="1" lang="es-ES" sz="1800" u="none" cap="none" strike="noStrike">
                          <a:solidFill>
                            <a:srgbClr val="2F3C3F"/>
                          </a:solidFill>
                          <a:latin typeface="Avenir"/>
                          <a:ea typeface="Avenir"/>
                          <a:cs typeface="Avenir"/>
                          <a:sym typeface="Avenir"/>
                        </a:rPr>
                        <a:t>ce him/her</a:t>
                      </a:r>
                      <a:r>
                        <a:rPr b="0" lang="es-ES" sz="1800" u="none" cap="none" strike="noStrike">
                          <a:solidFill>
                            <a:srgbClr val="2F3C3F"/>
                          </a:solidFill>
                          <a:latin typeface="Avenir"/>
                          <a:ea typeface="Avenir"/>
                          <a:cs typeface="Avenir"/>
                          <a:sym typeface="Avenir"/>
                        </a:rPr>
                        <a:t> that your product is better than the ones offered by the c</a:t>
                      </a:r>
                      <a:r>
                        <a:rPr b="0" lang="es-ES" sz="1800" u="none" cap="none" strike="noStrike">
                          <a:solidFill>
                            <a:srgbClr val="2F3C3F"/>
                          </a:solidFill>
                          <a:latin typeface="Avenir"/>
                          <a:ea typeface="Avenir"/>
                          <a:cs typeface="Avenir"/>
                          <a:sym typeface="Avenir"/>
                        </a:rPr>
                        <a:t>ompetitors?</a:t>
                      </a:r>
                      <a:endParaRPr b="0" sz="1800" u="none" cap="none" strike="noStrike">
                        <a:solidFill>
                          <a:srgbClr val="2F3C3F"/>
                        </a:solidFill>
                        <a:latin typeface="Avenir"/>
                        <a:ea typeface="Avenir"/>
                        <a:cs typeface="Avenir"/>
                        <a:sym typeface="Avenir"/>
                      </a:endParaRPr>
                    </a:p>
                    <a:p>
                      <a:pPr indent="0" lvl="0" marL="0" marR="0" rtl="0" algn="ctr">
                        <a:spcBef>
                          <a:spcPts val="0"/>
                        </a:spcBef>
                        <a:spcAft>
                          <a:spcPts val="0"/>
                        </a:spcAft>
                        <a:buNone/>
                      </a:pPr>
                      <a:r>
                        <a:rPr lang="es-ES" sz="1800">
                          <a:solidFill>
                            <a:srgbClr val="2F3C3F"/>
                          </a:solidFill>
                          <a:latin typeface="Avenir"/>
                          <a:ea typeface="Avenir"/>
                          <a:cs typeface="Avenir"/>
                          <a:sym typeface="Avenir"/>
                        </a:rPr>
                        <a:t>(Cristina and Celia)</a:t>
                      </a:r>
                      <a:endParaRPr sz="1800">
                        <a:solidFill>
                          <a:srgbClr val="2F3C3F"/>
                        </a:solidFill>
                        <a:latin typeface="Avenir"/>
                        <a:ea typeface="Avenir"/>
                        <a:cs typeface="Avenir"/>
                        <a:sym typeface="Avenir"/>
                      </a:endParaRPr>
                    </a:p>
                  </a:txBody>
                  <a:tcPr marT="45725" marB="45725" marR="91450" marL="91450" anchor="ctr">
                    <a:solidFill>
                      <a:srgbClr val="DEE4E5"/>
                    </a:solidFill>
                  </a:tcPr>
                </a:tc>
                <a:tc>
                  <a:txBody>
                    <a:bodyPr/>
                    <a:lstStyle/>
                    <a:p>
                      <a:pPr indent="0" lvl="0" marL="0" marR="0" rtl="0" algn="just">
                        <a:lnSpc>
                          <a:spcPct val="150000"/>
                        </a:lnSpc>
                        <a:spcBef>
                          <a:spcPts val="0"/>
                        </a:spcBef>
                        <a:spcAft>
                          <a:spcPts val="0"/>
                        </a:spcAft>
                        <a:buClr>
                          <a:schemeClr val="lt1"/>
                        </a:buClr>
                        <a:buSzPts val="1600"/>
                        <a:buFont typeface="Arial"/>
                        <a:buNone/>
                      </a:pPr>
                      <a:r>
                        <a:rPr b="1" lang="es-ES" sz="1600" u="none" cap="none" strike="noStrike">
                          <a:solidFill>
                            <a:schemeClr val="lt1"/>
                          </a:solidFill>
                          <a:latin typeface="Avenir"/>
                          <a:ea typeface="Avenir"/>
                          <a:cs typeface="Avenir"/>
                          <a:sym typeface="Avenir"/>
                        </a:rPr>
                        <a:t>1. It</a:t>
                      </a:r>
                      <a:r>
                        <a:rPr b="1" lang="es-ES" sz="1600">
                          <a:solidFill>
                            <a:schemeClr val="lt1"/>
                          </a:solidFill>
                          <a:latin typeface="Avenir"/>
                          <a:ea typeface="Avenir"/>
                          <a:cs typeface="Avenir"/>
                          <a:sym typeface="Avenir"/>
                        </a:rPr>
                        <a:t> is more expensive than a normal </a:t>
                      </a:r>
                      <a:r>
                        <a:rPr b="1" lang="es-ES" sz="1600" u="none" cap="none" strike="noStrike">
                          <a:solidFill>
                            <a:schemeClr val="lt1"/>
                          </a:solidFill>
                          <a:latin typeface="Avenir"/>
                          <a:ea typeface="Avenir"/>
                          <a:cs typeface="Avenir"/>
                          <a:sym typeface="Avenir"/>
                        </a:rPr>
                        <a:t> N</a:t>
                      </a:r>
                      <a:r>
                        <a:rPr b="1" lang="es-ES" sz="1600">
                          <a:solidFill>
                            <a:schemeClr val="lt1"/>
                          </a:solidFill>
                          <a:latin typeface="Avenir"/>
                          <a:ea typeface="Avenir"/>
                          <a:cs typeface="Avenir"/>
                          <a:sym typeface="Avenir"/>
                        </a:rPr>
                        <a:t>otebook</a:t>
                      </a:r>
                      <a:r>
                        <a:rPr b="1" lang="es-ES" sz="1600" u="none" cap="none" strike="noStrike">
                          <a:solidFill>
                            <a:schemeClr val="lt1"/>
                          </a:solidFill>
                          <a:latin typeface="Avenir"/>
                          <a:ea typeface="Avenir"/>
                          <a:cs typeface="Avenir"/>
                          <a:sym typeface="Avenir"/>
                        </a:rPr>
                        <a:t> </a:t>
                      </a:r>
                      <a:endParaRPr b="1" sz="1600" u="none" cap="none" strike="noStrike">
                        <a:solidFill>
                          <a:schemeClr val="lt1"/>
                        </a:solidFill>
                        <a:latin typeface="Avenir"/>
                        <a:ea typeface="Avenir"/>
                        <a:cs typeface="Avenir"/>
                        <a:sym typeface="Avenir"/>
                      </a:endParaRPr>
                    </a:p>
                    <a:p>
                      <a:pPr indent="0" lvl="0" marL="0" marR="0" rtl="0" algn="just">
                        <a:lnSpc>
                          <a:spcPct val="150000"/>
                        </a:lnSpc>
                        <a:spcBef>
                          <a:spcPts val="0"/>
                        </a:spcBef>
                        <a:spcAft>
                          <a:spcPts val="0"/>
                        </a:spcAft>
                        <a:buClr>
                          <a:schemeClr val="lt1"/>
                        </a:buClr>
                        <a:buSzPts val="1600"/>
                        <a:buFont typeface="Arial"/>
                        <a:buNone/>
                      </a:pPr>
                      <a:r>
                        <a:rPr b="1" lang="es-ES" sz="1600">
                          <a:solidFill>
                            <a:schemeClr val="lt1"/>
                          </a:solidFill>
                          <a:latin typeface="Avenir"/>
                          <a:ea typeface="Avenir"/>
                          <a:cs typeface="Avenir"/>
                          <a:sym typeface="Avenir"/>
                        </a:rPr>
                        <a:t>    But you can use it for life</a:t>
                      </a:r>
                      <a:r>
                        <a:rPr b="1" lang="es-ES" sz="1600" u="none" cap="none" strike="noStrike">
                          <a:solidFill>
                            <a:schemeClr val="lt1"/>
                          </a:solidFill>
                          <a:latin typeface="Avenir"/>
                          <a:ea typeface="Avenir"/>
                          <a:cs typeface="Avenir"/>
                          <a:sym typeface="Avenir"/>
                        </a:rPr>
                        <a:t>           </a:t>
                      </a:r>
                      <a:endParaRPr/>
                    </a:p>
                    <a:p>
                      <a:pPr indent="0" lvl="0" marL="0" marR="0" rtl="0" algn="just">
                        <a:lnSpc>
                          <a:spcPct val="150000"/>
                        </a:lnSpc>
                        <a:spcBef>
                          <a:spcPts val="0"/>
                        </a:spcBef>
                        <a:spcAft>
                          <a:spcPts val="0"/>
                        </a:spcAft>
                        <a:buClr>
                          <a:schemeClr val="lt1"/>
                        </a:buClr>
                        <a:buSzPts val="1600"/>
                        <a:buFont typeface="Arial"/>
                        <a:buNone/>
                      </a:pPr>
                      <a:r>
                        <a:rPr b="1" lang="es-ES" sz="1600" u="none" cap="none" strike="noStrike">
                          <a:solidFill>
                            <a:schemeClr val="lt1"/>
                          </a:solidFill>
                          <a:latin typeface="Avenir"/>
                          <a:ea typeface="Avenir"/>
                          <a:cs typeface="Avenir"/>
                          <a:sym typeface="Avenir"/>
                        </a:rPr>
                        <a:t>2. The notebook </a:t>
                      </a:r>
                      <a:r>
                        <a:rPr b="1" lang="es-ES" sz="1600">
                          <a:solidFill>
                            <a:schemeClr val="lt1"/>
                          </a:solidFill>
                          <a:latin typeface="Avenir"/>
                          <a:ea typeface="Avenir"/>
                          <a:cs typeface="Avenir"/>
                          <a:sym typeface="Avenir"/>
                        </a:rPr>
                        <a:t>could be destroyed. </a:t>
                      </a:r>
                      <a:endParaRPr b="1" sz="1600">
                        <a:solidFill>
                          <a:schemeClr val="lt1"/>
                        </a:solidFill>
                        <a:latin typeface="Avenir"/>
                        <a:ea typeface="Avenir"/>
                        <a:cs typeface="Avenir"/>
                        <a:sym typeface="Avenir"/>
                      </a:endParaRPr>
                    </a:p>
                    <a:p>
                      <a:pPr indent="0" lvl="0" marL="0" marR="0" rtl="0" algn="just">
                        <a:lnSpc>
                          <a:spcPct val="150000"/>
                        </a:lnSpc>
                        <a:spcBef>
                          <a:spcPts val="0"/>
                        </a:spcBef>
                        <a:spcAft>
                          <a:spcPts val="0"/>
                        </a:spcAft>
                        <a:buClr>
                          <a:schemeClr val="lt1"/>
                        </a:buClr>
                        <a:buSzPts val="1600"/>
                        <a:buFont typeface="Arial"/>
                        <a:buNone/>
                      </a:pPr>
                      <a:r>
                        <a:rPr b="1" lang="es-ES" sz="1600">
                          <a:solidFill>
                            <a:schemeClr val="lt1"/>
                          </a:solidFill>
                          <a:latin typeface="Avenir"/>
                          <a:ea typeface="Avenir"/>
                          <a:cs typeface="Avenir"/>
                          <a:sym typeface="Avenir"/>
                        </a:rPr>
                        <a:t>But You can use t</a:t>
                      </a:r>
                      <a:r>
                        <a:rPr b="1" lang="es-ES" sz="1600" u="none" cap="none" strike="noStrike">
                          <a:solidFill>
                            <a:schemeClr val="lt1"/>
                          </a:solidFill>
                          <a:latin typeface="Avenir"/>
                          <a:ea typeface="Avenir"/>
                          <a:cs typeface="Avenir"/>
                          <a:sym typeface="Avenir"/>
                        </a:rPr>
                        <a:t>his notebo</a:t>
                      </a:r>
                      <a:r>
                        <a:rPr b="1" lang="es-ES" sz="1600">
                          <a:solidFill>
                            <a:schemeClr val="lt1"/>
                          </a:solidFill>
                          <a:latin typeface="Avenir"/>
                          <a:ea typeface="Avenir"/>
                          <a:cs typeface="Avenir"/>
                          <a:sym typeface="Avenir"/>
                        </a:rPr>
                        <a:t>ok for a lifetime. Also, one of the biggest problems with normal notebooks is that when it is raining, the papers can get wet. With this special notebook you do not  have to be worried because it is waterproof. Moreover, is important to help the nature so the best option to take care for the environment is the best option. Finally, we have to say that if you buy our product you will not have to buy another next year.</a:t>
                      </a:r>
                      <a:endParaRPr/>
                    </a:p>
                    <a:p>
                      <a:pPr indent="0" lvl="0" marL="0" marR="0" rtl="0" algn="just">
                        <a:lnSpc>
                          <a:spcPct val="150000"/>
                        </a:lnSpc>
                        <a:spcBef>
                          <a:spcPts val="0"/>
                        </a:spcBef>
                        <a:spcAft>
                          <a:spcPts val="0"/>
                        </a:spcAft>
                        <a:buNone/>
                      </a:pPr>
                      <a:r>
                        <a:t/>
                      </a:r>
                      <a:endParaRPr sz="1600" u="none" cap="none" strike="noStrike"/>
                    </a:p>
                    <a:p>
                      <a:pPr indent="0" lvl="0" marL="0" marR="0" rtl="0" algn="just">
                        <a:lnSpc>
                          <a:spcPct val="150000"/>
                        </a:lnSpc>
                        <a:spcBef>
                          <a:spcPts val="0"/>
                        </a:spcBef>
                        <a:spcAft>
                          <a:spcPts val="0"/>
                        </a:spcAft>
                        <a:buNone/>
                      </a:pPr>
                      <a:r>
                        <a:t/>
                      </a:r>
                      <a:endParaRPr sz="1600" u="none" cap="none" strike="noStrike"/>
                    </a:p>
                  </a:txBody>
                  <a:tcPr marT="45725" marB="45725" marR="91450" marL="91450" anchor="ctr">
                    <a:solidFill>
                      <a:srgbClr val="BDCACC"/>
                    </a:solidFill>
                  </a:tcPr>
                </a:tc>
              </a:tr>
              <a:tr h="1912625">
                <a:tc>
                  <a:txBody>
                    <a:bodyPr/>
                    <a:lstStyle/>
                    <a:p>
                      <a:pPr indent="0" lvl="0" marL="0" marR="0" rtl="0" algn="ctr">
                        <a:spcBef>
                          <a:spcPts val="0"/>
                        </a:spcBef>
                        <a:spcAft>
                          <a:spcPts val="0"/>
                        </a:spcAft>
                        <a:buNone/>
                      </a:pPr>
                      <a:r>
                        <a:rPr b="1" lang="es-ES" sz="1800" u="none" cap="none" strike="noStrike">
                          <a:solidFill>
                            <a:srgbClr val="5B513D"/>
                          </a:solidFill>
                          <a:latin typeface="Avenir"/>
                          <a:ea typeface="Avenir"/>
                          <a:cs typeface="Avenir"/>
                          <a:sym typeface="Avenir"/>
                        </a:rPr>
                        <a:t>Decide the price of your product </a:t>
                      </a:r>
                      <a:r>
                        <a:rPr b="0" lang="es-ES" sz="1800" u="none" cap="none" strike="noStrike">
                          <a:solidFill>
                            <a:srgbClr val="2F3C3F"/>
                          </a:solidFill>
                          <a:latin typeface="Avenir"/>
                          <a:ea typeface="Avenir"/>
                          <a:cs typeface="Avenir"/>
                          <a:sym typeface="Avenir"/>
                        </a:rPr>
                        <a:t>based on the price of your competitors. </a:t>
                      </a:r>
                      <a:endParaRPr/>
                    </a:p>
                    <a:p>
                      <a:pPr indent="0" lvl="0" marL="0" marR="0" rtl="0" algn="ctr">
                        <a:spcBef>
                          <a:spcPts val="0"/>
                        </a:spcBef>
                        <a:spcAft>
                          <a:spcPts val="0"/>
                        </a:spcAft>
                        <a:buNone/>
                      </a:pPr>
                      <a:r>
                        <a:rPr b="0" lang="es-ES" sz="1800" u="none" cap="none" strike="noStrike">
                          <a:solidFill>
                            <a:srgbClr val="2F3C3F"/>
                          </a:solidFill>
                          <a:latin typeface="Avenir"/>
                          <a:ea typeface="Avenir"/>
                          <a:cs typeface="Avenir"/>
                          <a:sym typeface="Avenir"/>
                        </a:rPr>
                        <a:t>Why are you setting a higher/lower/equal price? </a:t>
                      </a:r>
                      <a:r>
                        <a:rPr lang="es-ES" sz="1800">
                          <a:solidFill>
                            <a:srgbClr val="2F3C3F"/>
                          </a:solidFill>
                          <a:latin typeface="Avenir"/>
                          <a:ea typeface="Avenir"/>
                          <a:cs typeface="Avenir"/>
                          <a:sym typeface="Avenir"/>
                        </a:rPr>
                        <a:t> </a:t>
                      </a:r>
                      <a:endParaRPr sz="1800">
                        <a:solidFill>
                          <a:srgbClr val="2F3C3F"/>
                        </a:solidFill>
                        <a:latin typeface="Avenir"/>
                        <a:ea typeface="Avenir"/>
                        <a:cs typeface="Avenir"/>
                        <a:sym typeface="Avenir"/>
                      </a:endParaRPr>
                    </a:p>
                    <a:p>
                      <a:pPr indent="0" lvl="0" marL="0" marR="0" rtl="0" algn="ctr">
                        <a:spcBef>
                          <a:spcPts val="0"/>
                        </a:spcBef>
                        <a:spcAft>
                          <a:spcPts val="0"/>
                        </a:spcAft>
                        <a:buNone/>
                      </a:pPr>
                      <a:r>
                        <a:t/>
                      </a:r>
                      <a:endParaRPr sz="1800">
                        <a:solidFill>
                          <a:srgbClr val="2F3C3F"/>
                        </a:solidFill>
                        <a:latin typeface="Avenir"/>
                        <a:ea typeface="Avenir"/>
                        <a:cs typeface="Avenir"/>
                        <a:sym typeface="Avenir"/>
                      </a:endParaRPr>
                    </a:p>
                  </a:txBody>
                  <a:tcPr marT="45725" marB="45725" marR="91450" marL="91450" anchor="ctr">
                    <a:solidFill>
                      <a:srgbClr val="EEEBE5"/>
                    </a:solidFill>
                  </a:tcPr>
                </a:tc>
                <a:tc>
                  <a:txBody>
                    <a:bodyPr/>
                    <a:lstStyle/>
                    <a:p>
                      <a:pPr indent="0" lvl="0" marL="0" marR="0" rtl="0" algn="just">
                        <a:lnSpc>
                          <a:spcPct val="150000"/>
                        </a:lnSpc>
                        <a:spcBef>
                          <a:spcPts val="0"/>
                        </a:spcBef>
                        <a:spcAft>
                          <a:spcPts val="0"/>
                        </a:spcAft>
                        <a:buNone/>
                      </a:pPr>
                      <a:r>
                        <a:rPr lang="es-ES" sz="1500"/>
                        <a:t> </a:t>
                      </a:r>
                      <a:r>
                        <a:rPr lang="es-ES" sz="1500">
                          <a:solidFill>
                            <a:schemeClr val="lt1"/>
                          </a:solidFill>
                        </a:rPr>
                        <a:t>25 </a:t>
                      </a:r>
                      <a:r>
                        <a:rPr lang="es-ES" sz="1500">
                          <a:solidFill>
                            <a:schemeClr val="lt1"/>
                          </a:solidFill>
                          <a:latin typeface="Arial"/>
                          <a:ea typeface="Arial"/>
                          <a:cs typeface="Arial"/>
                          <a:sym typeface="Arial"/>
                        </a:rPr>
                        <a:t>€ for one notebook is a resonable price because it´s a product you can use for life and a pen is included and is it waterproof.</a:t>
                      </a:r>
                      <a:endParaRPr sz="1500">
                        <a:solidFill>
                          <a:schemeClr val="lt1"/>
                        </a:solidFill>
                        <a:latin typeface="Arial"/>
                        <a:ea typeface="Arial"/>
                        <a:cs typeface="Arial"/>
                        <a:sym typeface="Arial"/>
                      </a:endParaRPr>
                    </a:p>
                    <a:p>
                      <a:pPr indent="0" lvl="0" marL="0" marR="0" rtl="0" algn="just">
                        <a:lnSpc>
                          <a:spcPct val="150000"/>
                        </a:lnSpc>
                        <a:spcBef>
                          <a:spcPts val="0"/>
                        </a:spcBef>
                        <a:spcAft>
                          <a:spcPts val="0"/>
                        </a:spcAft>
                        <a:buNone/>
                      </a:pPr>
                      <a:r>
                        <a:t/>
                      </a:r>
                      <a:endParaRPr sz="1600">
                        <a:solidFill>
                          <a:schemeClr val="lt1"/>
                        </a:solidFill>
                      </a:endParaRPr>
                    </a:p>
                  </a:txBody>
                  <a:tcPr marT="45725" marB="45725" marR="91450" marL="91450" anchor="ctr">
                    <a:solidFill>
                      <a:srgbClr val="DED8CD"/>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BohemianVTI">
  <a:themeElements>
    <a:clrScheme name="Boho">
      <a:dk1>
        <a:srgbClr val="000000"/>
      </a:dk1>
      <a:lt1>
        <a:srgbClr val="FFFFFF"/>
      </a:lt1>
      <a:dk2>
        <a:srgbClr val="323232"/>
      </a:dk2>
      <a:lt2>
        <a:srgbClr val="F4F1EF"/>
      </a:lt2>
      <a:accent1>
        <a:srgbClr val="8F4F58"/>
      </a:accent1>
      <a:accent2>
        <a:srgbClr val="D09182"/>
      </a:accent2>
      <a:accent3>
        <a:srgbClr val="C7A085"/>
      </a:accent3>
      <a:accent4>
        <a:srgbClr val="ADA085"/>
      </a:accent4>
      <a:accent5>
        <a:srgbClr val="5F787F"/>
      </a:accent5>
      <a:accent6>
        <a:srgbClr val="5A6768"/>
      </a:accent6>
      <a:hlink>
        <a:srgbClr val="A25872"/>
      </a:hlink>
      <a:folHlink>
        <a:srgbClr val="667A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2021-02-10T11:06:05Z</dcterms:created>
  <dc:creator>office365-3@ariema.es</dc:creator>
</cp:coreProperties>
</file>