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4A4A"/>
    <a:srgbClr val="FFFFFF"/>
    <a:srgbClr val="FFA3A3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96DF7-FBD6-4D24-A6C2-0C2BCF00B966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EB8558-6EED-4D48-A858-305383E66257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b="1" dirty="0">
              <a:solidFill>
                <a:schemeClr val="tx1"/>
              </a:solidFill>
              <a:latin typeface="Bahnschrift" panose="020B0502040204020203" pitchFamily="34" charset="0"/>
            </a:rPr>
            <a:t>Why is hydrogen the best option for your project?</a:t>
          </a:r>
        </a:p>
      </dgm:t>
    </dgm:pt>
    <dgm:pt modelId="{A149D166-62A2-4AB7-908F-C46F56F7A268}" type="parTrans" cxnId="{64D145EF-1BBB-4DD3-98D5-13E3779F1204}">
      <dgm:prSet/>
      <dgm:spPr/>
      <dgm:t>
        <a:bodyPr/>
        <a:lstStyle/>
        <a:p>
          <a:endParaRPr lang="en-US"/>
        </a:p>
      </dgm:t>
    </dgm:pt>
    <dgm:pt modelId="{24514AE8-D490-4842-8C8B-11065A5DC453}" type="sibTrans" cxnId="{64D145EF-1BBB-4DD3-98D5-13E3779F1204}">
      <dgm:prSet/>
      <dgm:spPr/>
      <dgm:t>
        <a:bodyPr/>
        <a:lstStyle/>
        <a:p>
          <a:endParaRPr lang="en-US"/>
        </a:p>
      </dgm:t>
    </dgm:pt>
    <dgm:pt modelId="{669A9791-D6D1-4675-AE1E-22849CB2FEDB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b="1" dirty="0">
              <a:latin typeface="Bahnschrift" panose="020B0502040204020203" pitchFamily="34" charset="0"/>
            </a:rPr>
            <a:t>Could you do a short resume of the most important facts of your group Project?</a:t>
          </a:r>
        </a:p>
      </dgm:t>
    </dgm:pt>
    <dgm:pt modelId="{036716ED-DECB-484C-B3E3-0313536F20FF}" type="parTrans" cxnId="{A79B7767-4999-496A-A553-386562377BD8}">
      <dgm:prSet/>
      <dgm:spPr/>
      <dgm:t>
        <a:bodyPr/>
        <a:lstStyle/>
        <a:p>
          <a:endParaRPr lang="en-US"/>
        </a:p>
      </dgm:t>
    </dgm:pt>
    <dgm:pt modelId="{269F8D4A-2EB4-4282-BD07-64EBF4004DFA}" type="sibTrans" cxnId="{A79B7767-4999-496A-A553-386562377BD8}">
      <dgm:prSet/>
      <dgm:spPr/>
      <dgm:t>
        <a:bodyPr/>
        <a:lstStyle/>
        <a:p>
          <a:endParaRPr lang="en-US"/>
        </a:p>
      </dgm:t>
    </dgm:pt>
    <dgm:pt modelId="{A6DD84D7-A397-4334-B5EA-2C13D7180FE1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b="1" dirty="0">
              <a:latin typeface="Bahnschrift" panose="020B0502040204020203" pitchFamily="34" charset="0"/>
            </a:rPr>
            <a:t>How would you define your teamwork? </a:t>
          </a:r>
          <a:r>
            <a:rPr lang="en-US" sz="1800" b="1">
              <a:latin typeface="Bahnschrift" panose="020B0502040204020203" pitchFamily="34" charset="0"/>
            </a:rPr>
            <a:t>Why?</a:t>
          </a:r>
          <a:endParaRPr lang="en-US" sz="1800" b="1" dirty="0">
            <a:latin typeface="Bahnschrift" panose="020B0502040204020203" pitchFamily="34" charset="0"/>
          </a:endParaRPr>
        </a:p>
      </dgm:t>
    </dgm:pt>
    <dgm:pt modelId="{3C9E33D2-FAA3-4009-8CBE-62527DEAC6C5}" type="parTrans" cxnId="{CBF612A5-0B95-496C-AAAE-FD48EE08D8B7}">
      <dgm:prSet/>
      <dgm:spPr/>
      <dgm:t>
        <a:bodyPr/>
        <a:lstStyle/>
        <a:p>
          <a:endParaRPr lang="en-US"/>
        </a:p>
      </dgm:t>
    </dgm:pt>
    <dgm:pt modelId="{CC4BB681-FC09-4D5F-BBDA-EDB7F4DAD5B4}" type="sibTrans" cxnId="{CBF612A5-0B95-496C-AAAE-FD48EE08D8B7}">
      <dgm:prSet/>
      <dgm:spPr/>
      <dgm:t>
        <a:bodyPr/>
        <a:lstStyle/>
        <a:p>
          <a:endParaRPr lang="en-US"/>
        </a:p>
      </dgm:t>
    </dgm:pt>
    <dgm:pt modelId="{E3783624-EE63-439E-9F1C-BB9FC2D6B88F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b="1" dirty="0">
              <a:latin typeface="Bahnschrift" panose="020B0502040204020203" pitchFamily="34" charset="0"/>
            </a:rPr>
            <a:t>Why do you think your project should win the CIRO’s Competition?</a:t>
          </a:r>
        </a:p>
      </dgm:t>
    </dgm:pt>
    <dgm:pt modelId="{C5E5205B-3F1A-4DDB-A105-423246CE3FF3}" type="parTrans" cxnId="{182F9944-57E8-422C-BFFC-42FB18013931}">
      <dgm:prSet/>
      <dgm:spPr/>
      <dgm:t>
        <a:bodyPr/>
        <a:lstStyle/>
        <a:p>
          <a:endParaRPr lang="en-US"/>
        </a:p>
      </dgm:t>
    </dgm:pt>
    <dgm:pt modelId="{8D6D466F-7850-492A-93DD-886984D23B37}" type="sibTrans" cxnId="{182F9944-57E8-422C-BFFC-42FB18013931}">
      <dgm:prSet/>
      <dgm:spPr/>
      <dgm:t>
        <a:bodyPr/>
        <a:lstStyle/>
        <a:p>
          <a:endParaRPr lang="en-US"/>
        </a:p>
      </dgm:t>
    </dgm:pt>
    <dgm:pt modelId="{1CD4F078-D2F0-4273-86A2-3BB4CF4DB7ED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b="1" dirty="0">
              <a:latin typeface="Bahnschrift" panose="020B0502040204020203" pitchFamily="34" charset="0"/>
            </a:rPr>
            <a:t>Who would buy/invest in your group project? Why?</a:t>
          </a:r>
        </a:p>
      </dgm:t>
    </dgm:pt>
    <dgm:pt modelId="{8D51D65C-1BAC-4ABF-8998-972BA34D7C04}" type="parTrans" cxnId="{B3E28060-8AD6-4CC0-9C2A-C30574779224}">
      <dgm:prSet/>
      <dgm:spPr/>
      <dgm:t>
        <a:bodyPr/>
        <a:lstStyle/>
        <a:p>
          <a:endParaRPr lang="en-US"/>
        </a:p>
      </dgm:t>
    </dgm:pt>
    <dgm:pt modelId="{139E4964-6B27-4433-8A1E-091124D9B27B}" type="sibTrans" cxnId="{B3E28060-8AD6-4CC0-9C2A-C30574779224}">
      <dgm:prSet/>
      <dgm:spPr/>
      <dgm:t>
        <a:bodyPr/>
        <a:lstStyle/>
        <a:p>
          <a:endParaRPr lang="en-US"/>
        </a:p>
      </dgm:t>
    </dgm:pt>
    <dgm:pt modelId="{D0950346-DEA3-4C85-AF17-653029984B1B}" type="pres">
      <dgm:prSet presAssocID="{0C696DF7-FBD6-4D24-A6C2-0C2BCF00B966}" presName="root" presStyleCnt="0">
        <dgm:presLayoutVars>
          <dgm:dir/>
          <dgm:resizeHandles val="exact"/>
        </dgm:presLayoutVars>
      </dgm:prSet>
      <dgm:spPr/>
    </dgm:pt>
    <dgm:pt modelId="{2BF07AAA-E156-4CBB-B1EC-58CA816F8F2E}" type="pres">
      <dgm:prSet presAssocID="{1FEB8558-6EED-4D48-A858-305383E66257}" presName="compNode" presStyleCnt="0"/>
      <dgm:spPr/>
    </dgm:pt>
    <dgm:pt modelId="{355283E7-1E3A-42D4-A2A3-B6A9421CFE9A}" type="pres">
      <dgm:prSet presAssocID="{1FEB8558-6EED-4D48-A858-305383E66257}" presName="iconBgRect" presStyleLbl="bgShp" presStyleIdx="0" presStyleCnt="5" custScaleX="148085" custScaleY="145277" custLinFactNeighborX="-36525" custLinFactNeighborY="-18993"/>
      <dgm:spPr>
        <a:solidFill>
          <a:schemeClr val="tx1"/>
        </a:solidFill>
      </dgm:spPr>
    </dgm:pt>
    <dgm:pt modelId="{A9E86D6C-F0D3-47B3-AA6E-803FD43E759C}" type="pres">
      <dgm:prSet presAssocID="{1FEB8558-6EED-4D48-A858-305383E66257}" presName="iconRect" presStyleLbl="node1" presStyleIdx="0" presStyleCnt="5" custScaleX="148085" custScaleY="145277" custLinFactNeighborX="-63650" custLinFactNeighborY="-3309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77D19772-710B-4E66-BD81-24F78BD96D58}" type="pres">
      <dgm:prSet presAssocID="{1FEB8558-6EED-4D48-A858-305383E66257}" presName="spaceRect" presStyleCnt="0"/>
      <dgm:spPr/>
    </dgm:pt>
    <dgm:pt modelId="{0CCA7C84-8AE2-4E22-8320-CD786DED9DF6}" type="pres">
      <dgm:prSet presAssocID="{1FEB8558-6EED-4D48-A858-305383E66257}" presName="textRect" presStyleLbl="revTx" presStyleIdx="0" presStyleCnt="5" custLinFactNeighborX="-22275">
        <dgm:presLayoutVars>
          <dgm:chMax val="1"/>
          <dgm:chPref val="1"/>
        </dgm:presLayoutVars>
      </dgm:prSet>
      <dgm:spPr/>
    </dgm:pt>
    <dgm:pt modelId="{14721EFA-FB24-4B4F-92BF-D95141FF1649}" type="pres">
      <dgm:prSet presAssocID="{24514AE8-D490-4842-8C8B-11065A5DC453}" presName="sibTrans" presStyleCnt="0"/>
      <dgm:spPr/>
    </dgm:pt>
    <dgm:pt modelId="{1259C941-1ECE-4606-A08E-0BB972CE9AF5}" type="pres">
      <dgm:prSet presAssocID="{669A9791-D6D1-4675-AE1E-22849CB2FEDB}" presName="compNode" presStyleCnt="0"/>
      <dgm:spPr/>
    </dgm:pt>
    <dgm:pt modelId="{0A852840-A3FC-4CCC-8AC2-1C7FF7DEAF1E}" type="pres">
      <dgm:prSet presAssocID="{669A9791-D6D1-4675-AE1E-22849CB2FEDB}" presName="iconBgRect" presStyleLbl="bgShp" presStyleIdx="1" presStyleCnt="5" custScaleX="148085" custScaleY="145277" custLinFactNeighborX="-16071" custLinFactNeighborY="-18993"/>
      <dgm:spPr>
        <a:solidFill>
          <a:schemeClr val="tx1"/>
        </a:solidFill>
      </dgm:spPr>
    </dgm:pt>
    <dgm:pt modelId="{A61B5698-9F8A-4968-A035-AA7C907EC96A}" type="pres">
      <dgm:prSet presAssocID="{669A9791-D6D1-4675-AE1E-22849CB2FEDB}" presName="iconRect" presStyleLbl="node1" presStyleIdx="1" presStyleCnt="5" custScaleX="148085" custScaleY="145277" custLinFactNeighborX="-28006" custLinFactNeighborY="-3309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2BCC419C-09D9-4CCF-B182-0C7359BF981E}" type="pres">
      <dgm:prSet presAssocID="{669A9791-D6D1-4675-AE1E-22849CB2FEDB}" presName="spaceRect" presStyleCnt="0"/>
      <dgm:spPr/>
    </dgm:pt>
    <dgm:pt modelId="{53DC404A-E240-447B-8B55-DF5BAF17A2C9}" type="pres">
      <dgm:prSet presAssocID="{669A9791-D6D1-4675-AE1E-22849CB2FEDB}" presName="textRect" presStyleLbl="revTx" presStyleIdx="1" presStyleCnt="5" custScaleX="112006" custLinFactNeighborX="-9801">
        <dgm:presLayoutVars>
          <dgm:chMax val="1"/>
          <dgm:chPref val="1"/>
        </dgm:presLayoutVars>
      </dgm:prSet>
      <dgm:spPr/>
    </dgm:pt>
    <dgm:pt modelId="{9FB226D5-AE24-4110-BF37-908810492C41}" type="pres">
      <dgm:prSet presAssocID="{269F8D4A-2EB4-4282-BD07-64EBF4004DFA}" presName="sibTrans" presStyleCnt="0"/>
      <dgm:spPr/>
    </dgm:pt>
    <dgm:pt modelId="{EF9C4BF7-E9AB-4E2E-8314-EB7F90146E53}" type="pres">
      <dgm:prSet presAssocID="{A6DD84D7-A397-4334-B5EA-2C13D7180FE1}" presName="compNode" presStyleCnt="0"/>
      <dgm:spPr/>
    </dgm:pt>
    <dgm:pt modelId="{CD043C06-B8A6-4DDA-962F-29AB02348DB7}" type="pres">
      <dgm:prSet presAssocID="{A6DD84D7-A397-4334-B5EA-2C13D7180FE1}" presName="iconBgRect" presStyleLbl="bgShp" presStyleIdx="2" presStyleCnt="5" custScaleX="148085" custScaleY="145277" custLinFactNeighborY="-18993"/>
      <dgm:spPr>
        <a:solidFill>
          <a:schemeClr val="tx1"/>
        </a:solidFill>
      </dgm:spPr>
    </dgm:pt>
    <dgm:pt modelId="{E3421485-6F74-4122-89E7-A8A0726B8A01}" type="pres">
      <dgm:prSet presAssocID="{A6DD84D7-A397-4334-B5EA-2C13D7180FE1}" presName="iconRect" presStyleLbl="node1" presStyleIdx="2" presStyleCnt="5" custScaleX="148085" custScaleY="145277" custLinFactNeighborY="-3309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51D8E5AB-7133-47FC-BAF7-B83636516EED}" type="pres">
      <dgm:prSet presAssocID="{A6DD84D7-A397-4334-B5EA-2C13D7180FE1}" presName="spaceRect" presStyleCnt="0"/>
      <dgm:spPr/>
    </dgm:pt>
    <dgm:pt modelId="{EE4C7BC6-98F1-4D59-B872-3514BCFCDC91}" type="pres">
      <dgm:prSet presAssocID="{A6DD84D7-A397-4334-B5EA-2C13D7180FE1}" presName="textRect" presStyleLbl="revTx" presStyleIdx="2" presStyleCnt="5">
        <dgm:presLayoutVars>
          <dgm:chMax val="1"/>
          <dgm:chPref val="1"/>
        </dgm:presLayoutVars>
      </dgm:prSet>
      <dgm:spPr/>
    </dgm:pt>
    <dgm:pt modelId="{110F57D1-2FB6-465A-A16A-9B48DC7C6EA5}" type="pres">
      <dgm:prSet presAssocID="{CC4BB681-FC09-4D5F-BBDA-EDB7F4DAD5B4}" presName="sibTrans" presStyleCnt="0"/>
      <dgm:spPr/>
    </dgm:pt>
    <dgm:pt modelId="{830E1428-2F47-4EE4-877C-F5DF7B28643E}" type="pres">
      <dgm:prSet presAssocID="{E3783624-EE63-439E-9F1C-BB9FC2D6B88F}" presName="compNode" presStyleCnt="0"/>
      <dgm:spPr/>
    </dgm:pt>
    <dgm:pt modelId="{0F824108-5D59-4C21-9D93-98DE518E5E1C}" type="pres">
      <dgm:prSet presAssocID="{E3783624-EE63-439E-9F1C-BB9FC2D6B88F}" presName="iconBgRect" presStyleLbl="bgShp" presStyleIdx="3" presStyleCnt="5" custScaleX="148085" custScaleY="145277" custLinFactNeighborY="-18993"/>
      <dgm:spPr>
        <a:solidFill>
          <a:schemeClr val="tx1"/>
        </a:solidFill>
      </dgm:spPr>
    </dgm:pt>
    <dgm:pt modelId="{FEA869AA-49DE-4F74-B34D-AEAEA597EA47}" type="pres">
      <dgm:prSet presAssocID="{E3783624-EE63-439E-9F1C-BB9FC2D6B88F}" presName="iconRect" presStyleLbl="node1" presStyleIdx="3" presStyleCnt="5" custScaleX="148085" custScaleY="145277" custLinFactNeighborY="-3309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io"/>
        </a:ext>
      </dgm:extLst>
    </dgm:pt>
    <dgm:pt modelId="{79F2270F-DC47-403E-86AF-F04007C572EF}" type="pres">
      <dgm:prSet presAssocID="{E3783624-EE63-439E-9F1C-BB9FC2D6B88F}" presName="spaceRect" presStyleCnt="0"/>
      <dgm:spPr/>
    </dgm:pt>
    <dgm:pt modelId="{0B9D5F67-93BA-446D-BC3B-99C2530C2569}" type="pres">
      <dgm:prSet presAssocID="{E3783624-EE63-439E-9F1C-BB9FC2D6B88F}" presName="textRect" presStyleLbl="revTx" presStyleIdx="3" presStyleCnt="5">
        <dgm:presLayoutVars>
          <dgm:chMax val="1"/>
          <dgm:chPref val="1"/>
        </dgm:presLayoutVars>
      </dgm:prSet>
      <dgm:spPr/>
    </dgm:pt>
    <dgm:pt modelId="{811781F4-EF35-4B9C-B086-42682828C5B9}" type="pres">
      <dgm:prSet presAssocID="{8D6D466F-7850-492A-93DD-886984D23B37}" presName="sibTrans" presStyleCnt="0"/>
      <dgm:spPr/>
    </dgm:pt>
    <dgm:pt modelId="{E2DACC27-71B3-4B07-8E11-93E5D7B54E08}" type="pres">
      <dgm:prSet presAssocID="{1CD4F078-D2F0-4273-86A2-3BB4CF4DB7ED}" presName="compNode" presStyleCnt="0"/>
      <dgm:spPr/>
    </dgm:pt>
    <dgm:pt modelId="{7F163E0A-3E57-434D-922A-9617A7E89ED3}" type="pres">
      <dgm:prSet presAssocID="{1CD4F078-D2F0-4273-86A2-3BB4CF4DB7ED}" presName="iconBgRect" presStyleLbl="bgShp" presStyleIdx="4" presStyleCnt="5" custScaleX="148085" custScaleY="145277" custLinFactNeighborY="-18993"/>
      <dgm:spPr>
        <a:solidFill>
          <a:schemeClr val="tx1"/>
        </a:solidFill>
      </dgm:spPr>
    </dgm:pt>
    <dgm:pt modelId="{8D745B71-2D3F-4AD5-B8B4-AB5DC37162B9}" type="pres">
      <dgm:prSet presAssocID="{1CD4F078-D2F0-4273-86A2-3BB4CF4DB7ED}" presName="iconRect" presStyleLbl="node1" presStyleIdx="4" presStyleCnt="5" custScaleX="148085" custScaleY="145277" custLinFactNeighborY="-3309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9CD78602-0D3A-46D7-B232-50F04BE74AB8}" type="pres">
      <dgm:prSet presAssocID="{1CD4F078-D2F0-4273-86A2-3BB4CF4DB7ED}" presName="spaceRect" presStyleCnt="0"/>
      <dgm:spPr/>
    </dgm:pt>
    <dgm:pt modelId="{EC315E69-3F50-48B4-A9B1-9350998CE2B0}" type="pres">
      <dgm:prSet presAssocID="{1CD4F078-D2F0-4273-86A2-3BB4CF4DB7E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823DDA0F-0C87-4285-8A72-717E26B5F585}" type="presOf" srcId="{1FEB8558-6EED-4D48-A858-305383E66257}" destId="{0CCA7C84-8AE2-4E22-8320-CD786DED9DF6}" srcOrd="0" destOrd="0" presId="urn:microsoft.com/office/officeart/2018/5/layout/IconCircleLabelList"/>
    <dgm:cxn modelId="{CE137A20-5D54-4B7E-B2A0-30228F993DA7}" type="presOf" srcId="{A6DD84D7-A397-4334-B5EA-2C13D7180FE1}" destId="{EE4C7BC6-98F1-4D59-B872-3514BCFCDC91}" srcOrd="0" destOrd="0" presId="urn:microsoft.com/office/officeart/2018/5/layout/IconCircleLabelList"/>
    <dgm:cxn modelId="{B3E28060-8AD6-4CC0-9C2A-C30574779224}" srcId="{0C696DF7-FBD6-4D24-A6C2-0C2BCF00B966}" destId="{1CD4F078-D2F0-4273-86A2-3BB4CF4DB7ED}" srcOrd="4" destOrd="0" parTransId="{8D51D65C-1BAC-4ABF-8998-972BA34D7C04}" sibTransId="{139E4964-6B27-4433-8A1E-091124D9B27B}"/>
    <dgm:cxn modelId="{182F9944-57E8-422C-BFFC-42FB18013931}" srcId="{0C696DF7-FBD6-4D24-A6C2-0C2BCF00B966}" destId="{E3783624-EE63-439E-9F1C-BB9FC2D6B88F}" srcOrd="3" destOrd="0" parTransId="{C5E5205B-3F1A-4DDB-A105-423246CE3FF3}" sibTransId="{8D6D466F-7850-492A-93DD-886984D23B37}"/>
    <dgm:cxn modelId="{A79B7767-4999-496A-A553-386562377BD8}" srcId="{0C696DF7-FBD6-4D24-A6C2-0C2BCF00B966}" destId="{669A9791-D6D1-4675-AE1E-22849CB2FEDB}" srcOrd="1" destOrd="0" parTransId="{036716ED-DECB-484C-B3E3-0313536F20FF}" sibTransId="{269F8D4A-2EB4-4282-BD07-64EBF4004DFA}"/>
    <dgm:cxn modelId="{C3F4DF80-0D04-4513-8FCB-020CAE62CBD7}" type="presOf" srcId="{669A9791-D6D1-4675-AE1E-22849CB2FEDB}" destId="{53DC404A-E240-447B-8B55-DF5BAF17A2C9}" srcOrd="0" destOrd="0" presId="urn:microsoft.com/office/officeart/2018/5/layout/IconCircleLabelList"/>
    <dgm:cxn modelId="{CBF612A5-0B95-496C-AAAE-FD48EE08D8B7}" srcId="{0C696DF7-FBD6-4D24-A6C2-0C2BCF00B966}" destId="{A6DD84D7-A397-4334-B5EA-2C13D7180FE1}" srcOrd="2" destOrd="0" parTransId="{3C9E33D2-FAA3-4009-8CBE-62527DEAC6C5}" sibTransId="{CC4BB681-FC09-4D5F-BBDA-EDB7F4DAD5B4}"/>
    <dgm:cxn modelId="{132675C9-205F-4BA9-8014-2D99C40E4F59}" type="presOf" srcId="{E3783624-EE63-439E-9F1C-BB9FC2D6B88F}" destId="{0B9D5F67-93BA-446D-BC3B-99C2530C2569}" srcOrd="0" destOrd="0" presId="urn:microsoft.com/office/officeart/2018/5/layout/IconCircleLabelList"/>
    <dgm:cxn modelId="{A0FEC9CF-C34F-40EB-9F0C-71C38208B98B}" type="presOf" srcId="{1CD4F078-D2F0-4273-86A2-3BB4CF4DB7ED}" destId="{EC315E69-3F50-48B4-A9B1-9350998CE2B0}" srcOrd="0" destOrd="0" presId="urn:microsoft.com/office/officeart/2018/5/layout/IconCircleLabelList"/>
    <dgm:cxn modelId="{64D145EF-1BBB-4DD3-98D5-13E3779F1204}" srcId="{0C696DF7-FBD6-4D24-A6C2-0C2BCF00B966}" destId="{1FEB8558-6EED-4D48-A858-305383E66257}" srcOrd="0" destOrd="0" parTransId="{A149D166-62A2-4AB7-908F-C46F56F7A268}" sibTransId="{24514AE8-D490-4842-8C8B-11065A5DC453}"/>
    <dgm:cxn modelId="{6D35CBFF-DBFF-4410-AD85-41F60800F858}" type="presOf" srcId="{0C696DF7-FBD6-4D24-A6C2-0C2BCF00B966}" destId="{D0950346-DEA3-4C85-AF17-653029984B1B}" srcOrd="0" destOrd="0" presId="urn:microsoft.com/office/officeart/2018/5/layout/IconCircleLabelList"/>
    <dgm:cxn modelId="{9FF63912-01C4-4391-9315-E0675A6E4E25}" type="presParOf" srcId="{D0950346-DEA3-4C85-AF17-653029984B1B}" destId="{2BF07AAA-E156-4CBB-B1EC-58CA816F8F2E}" srcOrd="0" destOrd="0" presId="urn:microsoft.com/office/officeart/2018/5/layout/IconCircleLabelList"/>
    <dgm:cxn modelId="{21ECF00E-B6A7-4E99-A818-F9EDD54D0F02}" type="presParOf" srcId="{2BF07AAA-E156-4CBB-B1EC-58CA816F8F2E}" destId="{355283E7-1E3A-42D4-A2A3-B6A9421CFE9A}" srcOrd="0" destOrd="0" presId="urn:microsoft.com/office/officeart/2018/5/layout/IconCircleLabelList"/>
    <dgm:cxn modelId="{5C967ECB-5F01-401B-8762-7EC7E24DF669}" type="presParOf" srcId="{2BF07AAA-E156-4CBB-B1EC-58CA816F8F2E}" destId="{A9E86D6C-F0D3-47B3-AA6E-803FD43E759C}" srcOrd="1" destOrd="0" presId="urn:microsoft.com/office/officeart/2018/5/layout/IconCircleLabelList"/>
    <dgm:cxn modelId="{DF9EB6CD-6EE9-41E8-9DB6-DC5806BEC9C9}" type="presParOf" srcId="{2BF07AAA-E156-4CBB-B1EC-58CA816F8F2E}" destId="{77D19772-710B-4E66-BD81-24F78BD96D58}" srcOrd="2" destOrd="0" presId="urn:microsoft.com/office/officeart/2018/5/layout/IconCircleLabelList"/>
    <dgm:cxn modelId="{909875B3-E428-4FE8-BAC9-68E6EBCD9364}" type="presParOf" srcId="{2BF07AAA-E156-4CBB-B1EC-58CA816F8F2E}" destId="{0CCA7C84-8AE2-4E22-8320-CD786DED9DF6}" srcOrd="3" destOrd="0" presId="urn:microsoft.com/office/officeart/2018/5/layout/IconCircleLabelList"/>
    <dgm:cxn modelId="{58B03229-E929-4D78-A034-86ED094F83DB}" type="presParOf" srcId="{D0950346-DEA3-4C85-AF17-653029984B1B}" destId="{14721EFA-FB24-4B4F-92BF-D95141FF1649}" srcOrd="1" destOrd="0" presId="urn:microsoft.com/office/officeart/2018/5/layout/IconCircleLabelList"/>
    <dgm:cxn modelId="{0922355D-1FAA-440D-901E-F59634A5AEDF}" type="presParOf" srcId="{D0950346-DEA3-4C85-AF17-653029984B1B}" destId="{1259C941-1ECE-4606-A08E-0BB972CE9AF5}" srcOrd="2" destOrd="0" presId="urn:microsoft.com/office/officeart/2018/5/layout/IconCircleLabelList"/>
    <dgm:cxn modelId="{6086B39C-7CAA-49F2-ABB3-17AE435174AE}" type="presParOf" srcId="{1259C941-1ECE-4606-A08E-0BB972CE9AF5}" destId="{0A852840-A3FC-4CCC-8AC2-1C7FF7DEAF1E}" srcOrd="0" destOrd="0" presId="urn:microsoft.com/office/officeart/2018/5/layout/IconCircleLabelList"/>
    <dgm:cxn modelId="{BAB0B74E-5909-47A0-A3F8-4225755F02CA}" type="presParOf" srcId="{1259C941-1ECE-4606-A08E-0BB972CE9AF5}" destId="{A61B5698-9F8A-4968-A035-AA7C907EC96A}" srcOrd="1" destOrd="0" presId="urn:microsoft.com/office/officeart/2018/5/layout/IconCircleLabelList"/>
    <dgm:cxn modelId="{219619ED-3B39-4CF0-9776-2A679761744D}" type="presParOf" srcId="{1259C941-1ECE-4606-A08E-0BB972CE9AF5}" destId="{2BCC419C-09D9-4CCF-B182-0C7359BF981E}" srcOrd="2" destOrd="0" presId="urn:microsoft.com/office/officeart/2018/5/layout/IconCircleLabelList"/>
    <dgm:cxn modelId="{7D2C56F6-C54D-4CA2-A652-6554BB827389}" type="presParOf" srcId="{1259C941-1ECE-4606-A08E-0BB972CE9AF5}" destId="{53DC404A-E240-447B-8B55-DF5BAF17A2C9}" srcOrd="3" destOrd="0" presId="urn:microsoft.com/office/officeart/2018/5/layout/IconCircleLabelList"/>
    <dgm:cxn modelId="{95F0DB55-42BC-40F7-90F9-423AE0789759}" type="presParOf" srcId="{D0950346-DEA3-4C85-AF17-653029984B1B}" destId="{9FB226D5-AE24-4110-BF37-908810492C41}" srcOrd="3" destOrd="0" presId="urn:microsoft.com/office/officeart/2018/5/layout/IconCircleLabelList"/>
    <dgm:cxn modelId="{65AB2167-2D63-421C-94A4-01D5B6844AEA}" type="presParOf" srcId="{D0950346-DEA3-4C85-AF17-653029984B1B}" destId="{EF9C4BF7-E9AB-4E2E-8314-EB7F90146E53}" srcOrd="4" destOrd="0" presId="urn:microsoft.com/office/officeart/2018/5/layout/IconCircleLabelList"/>
    <dgm:cxn modelId="{7F232EF2-6D30-42A5-AC95-483F6E0C0453}" type="presParOf" srcId="{EF9C4BF7-E9AB-4E2E-8314-EB7F90146E53}" destId="{CD043C06-B8A6-4DDA-962F-29AB02348DB7}" srcOrd="0" destOrd="0" presId="urn:microsoft.com/office/officeart/2018/5/layout/IconCircleLabelList"/>
    <dgm:cxn modelId="{777ECB1E-5D4C-4CA9-9FFC-9E3B82E44EA6}" type="presParOf" srcId="{EF9C4BF7-E9AB-4E2E-8314-EB7F90146E53}" destId="{E3421485-6F74-4122-89E7-A8A0726B8A01}" srcOrd="1" destOrd="0" presId="urn:microsoft.com/office/officeart/2018/5/layout/IconCircleLabelList"/>
    <dgm:cxn modelId="{DD23C3BD-6355-422F-A3B2-8227F277B9B3}" type="presParOf" srcId="{EF9C4BF7-E9AB-4E2E-8314-EB7F90146E53}" destId="{51D8E5AB-7133-47FC-BAF7-B83636516EED}" srcOrd="2" destOrd="0" presId="urn:microsoft.com/office/officeart/2018/5/layout/IconCircleLabelList"/>
    <dgm:cxn modelId="{4EF0C561-6A7F-4293-9207-ED442D6B7B28}" type="presParOf" srcId="{EF9C4BF7-E9AB-4E2E-8314-EB7F90146E53}" destId="{EE4C7BC6-98F1-4D59-B872-3514BCFCDC91}" srcOrd="3" destOrd="0" presId="urn:microsoft.com/office/officeart/2018/5/layout/IconCircleLabelList"/>
    <dgm:cxn modelId="{18C46E71-755F-42F0-BB7E-B311065E6D8E}" type="presParOf" srcId="{D0950346-DEA3-4C85-AF17-653029984B1B}" destId="{110F57D1-2FB6-465A-A16A-9B48DC7C6EA5}" srcOrd="5" destOrd="0" presId="urn:microsoft.com/office/officeart/2018/5/layout/IconCircleLabelList"/>
    <dgm:cxn modelId="{F25DE5FB-4C68-421C-9850-9DF7F1A8B323}" type="presParOf" srcId="{D0950346-DEA3-4C85-AF17-653029984B1B}" destId="{830E1428-2F47-4EE4-877C-F5DF7B28643E}" srcOrd="6" destOrd="0" presId="urn:microsoft.com/office/officeart/2018/5/layout/IconCircleLabelList"/>
    <dgm:cxn modelId="{121E3870-095A-4B9E-91B6-C7B155BDC115}" type="presParOf" srcId="{830E1428-2F47-4EE4-877C-F5DF7B28643E}" destId="{0F824108-5D59-4C21-9D93-98DE518E5E1C}" srcOrd="0" destOrd="0" presId="urn:microsoft.com/office/officeart/2018/5/layout/IconCircleLabelList"/>
    <dgm:cxn modelId="{F39A9341-3085-41B4-84F5-A7633FDFD308}" type="presParOf" srcId="{830E1428-2F47-4EE4-877C-F5DF7B28643E}" destId="{FEA869AA-49DE-4F74-B34D-AEAEA597EA47}" srcOrd="1" destOrd="0" presId="urn:microsoft.com/office/officeart/2018/5/layout/IconCircleLabelList"/>
    <dgm:cxn modelId="{F9B785C9-8D63-40C7-B86A-05D57C8A81D5}" type="presParOf" srcId="{830E1428-2F47-4EE4-877C-F5DF7B28643E}" destId="{79F2270F-DC47-403E-86AF-F04007C572EF}" srcOrd="2" destOrd="0" presId="urn:microsoft.com/office/officeart/2018/5/layout/IconCircleLabelList"/>
    <dgm:cxn modelId="{E85298DB-C084-4BC2-A10D-F5E33E4BE0E5}" type="presParOf" srcId="{830E1428-2F47-4EE4-877C-F5DF7B28643E}" destId="{0B9D5F67-93BA-446D-BC3B-99C2530C2569}" srcOrd="3" destOrd="0" presId="urn:microsoft.com/office/officeart/2018/5/layout/IconCircleLabelList"/>
    <dgm:cxn modelId="{10414857-DF84-4E59-A179-4335DF391589}" type="presParOf" srcId="{D0950346-DEA3-4C85-AF17-653029984B1B}" destId="{811781F4-EF35-4B9C-B086-42682828C5B9}" srcOrd="7" destOrd="0" presId="urn:microsoft.com/office/officeart/2018/5/layout/IconCircleLabelList"/>
    <dgm:cxn modelId="{D0247EF4-3CBF-4FCB-B61D-09EEC74DD9E1}" type="presParOf" srcId="{D0950346-DEA3-4C85-AF17-653029984B1B}" destId="{E2DACC27-71B3-4B07-8E11-93E5D7B54E08}" srcOrd="8" destOrd="0" presId="urn:microsoft.com/office/officeart/2018/5/layout/IconCircleLabelList"/>
    <dgm:cxn modelId="{7EC49A85-70B0-4B40-9E6C-A4A9C01CD70C}" type="presParOf" srcId="{E2DACC27-71B3-4B07-8E11-93E5D7B54E08}" destId="{7F163E0A-3E57-434D-922A-9617A7E89ED3}" srcOrd="0" destOrd="0" presId="urn:microsoft.com/office/officeart/2018/5/layout/IconCircleLabelList"/>
    <dgm:cxn modelId="{8B06CAFF-A5C2-4AA6-BF53-777D781AA2D4}" type="presParOf" srcId="{E2DACC27-71B3-4B07-8E11-93E5D7B54E08}" destId="{8D745B71-2D3F-4AD5-B8B4-AB5DC37162B9}" srcOrd="1" destOrd="0" presId="urn:microsoft.com/office/officeart/2018/5/layout/IconCircleLabelList"/>
    <dgm:cxn modelId="{5B610F2B-F4BF-47A9-B887-1178A72FA481}" type="presParOf" srcId="{E2DACC27-71B3-4B07-8E11-93E5D7B54E08}" destId="{9CD78602-0D3A-46D7-B232-50F04BE74AB8}" srcOrd="2" destOrd="0" presId="urn:microsoft.com/office/officeart/2018/5/layout/IconCircleLabelList"/>
    <dgm:cxn modelId="{4B2E3027-44E8-4586-958B-CEF2A7092538}" type="presParOf" srcId="{E2DACC27-71B3-4B07-8E11-93E5D7B54E08}" destId="{EC315E69-3F50-48B4-A9B1-9350998CE2B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83E7-1E3A-42D4-A2A3-B6A9421CFE9A}">
      <dsp:nvSpPr>
        <dsp:cNvPr id="0" name=""/>
        <dsp:cNvSpPr/>
      </dsp:nvSpPr>
      <dsp:spPr>
        <a:xfrm>
          <a:off x="543914" y="593421"/>
          <a:ext cx="1625973" cy="1595141"/>
        </a:xfrm>
        <a:prstGeom prst="ellips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E86D6C-F0D3-47B3-AA6E-803FD43E759C}">
      <dsp:nvSpPr>
        <dsp:cNvPr id="0" name=""/>
        <dsp:cNvSpPr/>
      </dsp:nvSpPr>
      <dsp:spPr>
        <a:xfrm>
          <a:off x="890483" y="933395"/>
          <a:ext cx="932935" cy="9152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CA7C84-8AE2-4E22-8320-CD786DED9DF6}">
      <dsp:nvSpPr>
        <dsp:cNvPr id="0" name=""/>
        <dsp:cNvSpPr/>
      </dsp:nvSpPr>
      <dsp:spPr>
        <a:xfrm>
          <a:off x="456996" y="2490535"/>
          <a:ext cx="1800000" cy="1655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 dirty="0">
              <a:solidFill>
                <a:schemeClr val="tx1"/>
              </a:solidFill>
              <a:latin typeface="Bahnschrift" panose="020B0502040204020203" pitchFamily="34" charset="0"/>
            </a:rPr>
            <a:t>Why is hydrogen the best option for your project?</a:t>
          </a:r>
        </a:p>
      </dsp:txBody>
      <dsp:txXfrm>
        <a:off x="456996" y="2490535"/>
        <a:ext cx="1800000" cy="1655124"/>
      </dsp:txXfrm>
    </dsp:sp>
    <dsp:sp modelId="{0A852840-A3FC-4CCC-8AC2-1C7FF7DEAF1E}">
      <dsp:nvSpPr>
        <dsp:cNvPr id="0" name=""/>
        <dsp:cNvSpPr/>
      </dsp:nvSpPr>
      <dsp:spPr>
        <a:xfrm>
          <a:off x="2991553" y="593421"/>
          <a:ext cx="1625973" cy="1595141"/>
        </a:xfrm>
        <a:prstGeom prst="ellips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1B5698-9F8A-4968-A035-AA7C907EC96A}">
      <dsp:nvSpPr>
        <dsp:cNvPr id="0" name=""/>
        <dsp:cNvSpPr/>
      </dsp:nvSpPr>
      <dsp:spPr>
        <a:xfrm>
          <a:off x="3338094" y="933395"/>
          <a:ext cx="932935" cy="9152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C404A-E240-447B-8B55-DF5BAF17A2C9}">
      <dsp:nvSpPr>
        <dsp:cNvPr id="0" name=""/>
        <dsp:cNvSpPr/>
      </dsp:nvSpPr>
      <dsp:spPr>
        <a:xfrm>
          <a:off x="2796528" y="2490535"/>
          <a:ext cx="2016108" cy="1655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 dirty="0">
              <a:latin typeface="Bahnschrift" panose="020B0502040204020203" pitchFamily="34" charset="0"/>
            </a:rPr>
            <a:t>Could you do a short resume of the most important facts of your group Project?</a:t>
          </a:r>
        </a:p>
      </dsp:txBody>
      <dsp:txXfrm>
        <a:off x="2796528" y="2490535"/>
        <a:ext cx="2016108" cy="1655124"/>
      </dsp:txXfrm>
    </dsp:sp>
    <dsp:sp modelId="{CD043C06-B8A6-4DDA-962F-29AB02348DB7}">
      <dsp:nvSpPr>
        <dsp:cNvPr id="0" name=""/>
        <dsp:cNvSpPr/>
      </dsp:nvSpPr>
      <dsp:spPr>
        <a:xfrm>
          <a:off x="5391067" y="593421"/>
          <a:ext cx="1625973" cy="1595141"/>
        </a:xfrm>
        <a:prstGeom prst="ellips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21485-6F74-4122-89E7-A8A0726B8A01}">
      <dsp:nvSpPr>
        <dsp:cNvPr id="0" name=""/>
        <dsp:cNvSpPr/>
      </dsp:nvSpPr>
      <dsp:spPr>
        <a:xfrm>
          <a:off x="5737586" y="933395"/>
          <a:ext cx="932935" cy="9152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C7BC6-98F1-4D59-B872-3514BCFCDC91}">
      <dsp:nvSpPr>
        <dsp:cNvPr id="0" name=""/>
        <dsp:cNvSpPr/>
      </dsp:nvSpPr>
      <dsp:spPr>
        <a:xfrm>
          <a:off x="5304054" y="2490535"/>
          <a:ext cx="1800000" cy="1655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 dirty="0">
              <a:latin typeface="Bahnschrift" panose="020B0502040204020203" pitchFamily="34" charset="0"/>
            </a:rPr>
            <a:t>How would you define your teamwork? </a:t>
          </a:r>
          <a:r>
            <a:rPr lang="en-US" sz="1800" b="1" kern="1200">
              <a:latin typeface="Bahnschrift" panose="020B0502040204020203" pitchFamily="34" charset="0"/>
            </a:rPr>
            <a:t>Why?</a:t>
          </a:r>
          <a:endParaRPr lang="en-US" sz="1800" b="1" kern="1200" dirty="0">
            <a:latin typeface="Bahnschrift" panose="020B0502040204020203" pitchFamily="34" charset="0"/>
          </a:endParaRPr>
        </a:p>
      </dsp:txBody>
      <dsp:txXfrm>
        <a:off x="5304054" y="2490535"/>
        <a:ext cx="1800000" cy="1655124"/>
      </dsp:txXfrm>
    </dsp:sp>
    <dsp:sp modelId="{0F824108-5D59-4C21-9D93-98DE518E5E1C}">
      <dsp:nvSpPr>
        <dsp:cNvPr id="0" name=""/>
        <dsp:cNvSpPr/>
      </dsp:nvSpPr>
      <dsp:spPr>
        <a:xfrm>
          <a:off x="7506067" y="593421"/>
          <a:ext cx="1625973" cy="1595141"/>
        </a:xfrm>
        <a:prstGeom prst="ellips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A869AA-49DE-4F74-B34D-AEAEA597EA47}">
      <dsp:nvSpPr>
        <dsp:cNvPr id="0" name=""/>
        <dsp:cNvSpPr/>
      </dsp:nvSpPr>
      <dsp:spPr>
        <a:xfrm>
          <a:off x="7852586" y="933395"/>
          <a:ext cx="932935" cy="9152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D5F67-93BA-446D-BC3B-99C2530C2569}">
      <dsp:nvSpPr>
        <dsp:cNvPr id="0" name=""/>
        <dsp:cNvSpPr/>
      </dsp:nvSpPr>
      <dsp:spPr>
        <a:xfrm>
          <a:off x="7419054" y="2490535"/>
          <a:ext cx="1800000" cy="1655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 dirty="0">
              <a:latin typeface="Bahnschrift" panose="020B0502040204020203" pitchFamily="34" charset="0"/>
            </a:rPr>
            <a:t>Why do you think your project should win the CIRO’s Competition?</a:t>
          </a:r>
        </a:p>
      </dsp:txBody>
      <dsp:txXfrm>
        <a:off x="7419054" y="2490535"/>
        <a:ext cx="1800000" cy="1655124"/>
      </dsp:txXfrm>
    </dsp:sp>
    <dsp:sp modelId="{7F163E0A-3E57-434D-922A-9617A7E89ED3}">
      <dsp:nvSpPr>
        <dsp:cNvPr id="0" name=""/>
        <dsp:cNvSpPr/>
      </dsp:nvSpPr>
      <dsp:spPr>
        <a:xfrm>
          <a:off x="9621067" y="593421"/>
          <a:ext cx="1625973" cy="1595141"/>
        </a:xfrm>
        <a:prstGeom prst="ellips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45B71-2D3F-4AD5-B8B4-AB5DC37162B9}">
      <dsp:nvSpPr>
        <dsp:cNvPr id="0" name=""/>
        <dsp:cNvSpPr/>
      </dsp:nvSpPr>
      <dsp:spPr>
        <a:xfrm>
          <a:off x="9967586" y="933395"/>
          <a:ext cx="932935" cy="91524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15E69-3F50-48B4-A9B1-9350998CE2B0}">
      <dsp:nvSpPr>
        <dsp:cNvPr id="0" name=""/>
        <dsp:cNvSpPr/>
      </dsp:nvSpPr>
      <dsp:spPr>
        <a:xfrm>
          <a:off x="9534054" y="2490535"/>
          <a:ext cx="1800000" cy="1655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 dirty="0">
              <a:latin typeface="Bahnschrift" panose="020B0502040204020203" pitchFamily="34" charset="0"/>
            </a:rPr>
            <a:t>Who would buy/invest in your group project? Why?</a:t>
          </a:r>
        </a:p>
      </dsp:txBody>
      <dsp:txXfrm>
        <a:off x="9534054" y="2490535"/>
        <a:ext cx="1800000" cy="1655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5/6/2021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2.png"/><Relationship Id="rId4" Type="http://schemas.microsoft.com/office/2007/relationships/hdphoto" Target="../media/hdphoto2.wdp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0534BA0-6B06-4005-A29C-12E4D69BD6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10000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79FF99C-BAA9-404F-9C96-6DD456B4F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799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C44AFD-C72D-4D9C-84C6-73E615CE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3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C2E0771-D4EC-4A91-8C19-5D221A33D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193" y="292082"/>
            <a:ext cx="6090747" cy="1422749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s-ES" b="1" spc="300" dirty="0">
                <a:solidFill>
                  <a:srgbClr val="FFA3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FINAL DEFENSE </a:t>
            </a:r>
            <a:br>
              <a:rPr lang="es-ES" sz="40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lang="es-ES" sz="2800" b="1" spc="300" dirty="0">
                <a:solidFill>
                  <a:srgbClr val="FFA3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(QUESTIONS – ANSWERS)</a:t>
            </a:r>
            <a:endParaRPr lang="es-ES" sz="4000" b="1" spc="300" dirty="0">
              <a:solidFill>
                <a:srgbClr val="FFA3A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graphicFrame>
        <p:nvGraphicFramePr>
          <p:cNvPr id="27" name="Marcador de contenido 2">
            <a:extLst>
              <a:ext uri="{FF2B5EF4-FFF2-40B4-BE49-F238E27FC236}">
                <a16:creationId xmlns:a16="http://schemas.microsoft.com/office/drawing/2014/main" id="{46F7C7BC-A56F-4E93-9EFB-105C330352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492945"/>
              </p:ext>
            </p:extLst>
          </p:nvPr>
        </p:nvGraphicFramePr>
        <p:xfrm>
          <a:off x="-1523" y="1910367"/>
          <a:ext cx="12192000" cy="4947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1D25B14F-36E0-41E8-956F-CABEF1ADD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AFB9EA5-DE4D-4E6B-A302-F55174E4B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0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44092F4-4D9B-4D0A-8832-C29E786F8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2C16522-4458-47CC-8165-E6D6DB0FE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580361"/>
              </p:ext>
            </p:extLst>
          </p:nvPr>
        </p:nvGraphicFramePr>
        <p:xfrm>
          <a:off x="7972926" y="200311"/>
          <a:ext cx="4051434" cy="171005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051434">
                  <a:extLst>
                    <a:ext uri="{9D8B030D-6E8A-4147-A177-3AD203B41FA5}">
                      <a16:colId xmlns:a16="http://schemas.microsoft.com/office/drawing/2014/main" val="3359951065"/>
                    </a:ext>
                  </a:extLst>
                </a:gridCol>
              </a:tblGrid>
              <a:tr h="300674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Group 1.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Heriburg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 - Project School Building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3896962"/>
                  </a:ext>
                </a:extLst>
              </a:tr>
              <a:tr h="279831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Group 2.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Heriburg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 - Project Scooter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7322643"/>
                  </a:ext>
                </a:extLst>
              </a:tr>
              <a:tr h="273715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Group 3. Huelva - Sustainable Edification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7179356"/>
                  </a:ext>
                </a:extLst>
              </a:tr>
              <a:tr h="26276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Group 4. Huelva - Sustainable Transport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9312346"/>
                  </a:ext>
                </a:extLst>
              </a:tr>
              <a:tr h="273715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Group 5. Madrid - Project_01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8251148"/>
                  </a:ext>
                </a:extLst>
              </a:tr>
              <a:tr h="319355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Group 6. Madrid - Project_02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5309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224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TM03090434[[fn=Letras en madera]]</Template>
  <TotalTime>484</TotalTime>
  <Words>112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Black</vt:lpstr>
      <vt:lpstr>Bahnschrift</vt:lpstr>
      <vt:lpstr>Calibri</vt:lpstr>
      <vt:lpstr>Rockwell Extra Bold</vt:lpstr>
      <vt:lpstr>Wingdings</vt:lpstr>
      <vt:lpstr>Letras en madera</vt:lpstr>
      <vt:lpstr>FINAL DEFENSE  (QUESTIONS – ANSWERS)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CIRO FINAL COMPETITION</dc:title>
  <dc:creator>Cristina bogonez / ARIEMA</dc:creator>
  <cp:lastModifiedBy>Cristina bogonez / ARIEMA</cp:lastModifiedBy>
  <cp:revision>37</cp:revision>
  <dcterms:created xsi:type="dcterms:W3CDTF">2021-04-26T09:30:01Z</dcterms:created>
  <dcterms:modified xsi:type="dcterms:W3CDTF">2021-05-06T14:30:37Z</dcterms:modified>
</cp:coreProperties>
</file>