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DD8"/>
    <a:srgbClr val="9E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FD4F2AE-6A62-44F4-A753-F98F0A3649E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DBDE6-FC56-4805-B20C-50BD0F3B0211}" type="datetimeFigureOut">
              <a:rPr lang="es-ES" smtClean="0"/>
              <a:pPr/>
              <a:t>06/05/2021</a:t>
            </a:fld>
            <a:endParaRPr lang="es-ES"/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ADDCB620-DBB1-413C-96D9-A95A76202C00}"/>
              </a:ext>
            </a:extLst>
          </p:cNvPr>
          <p:cNvSpPr/>
          <p:nvPr userDrawn="1"/>
        </p:nvSpPr>
        <p:spPr>
          <a:xfrm rot="16200000" flipH="1" flipV="1">
            <a:off x="600196" y="-600195"/>
            <a:ext cx="9962061" cy="11162456"/>
          </a:xfrm>
          <a:prstGeom prst="rtTriangle">
            <a:avLst/>
          </a:prstGeom>
          <a:solidFill>
            <a:srgbClr val="9EC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4E8A4B4C-B2F5-45DB-A1C1-3673A5754277}"/>
              </a:ext>
            </a:extLst>
          </p:cNvPr>
          <p:cNvSpPr/>
          <p:nvPr userDrawn="1"/>
        </p:nvSpPr>
        <p:spPr>
          <a:xfrm rot="16200000" flipH="1" flipV="1">
            <a:off x="527101" y="-527104"/>
            <a:ext cx="9376232" cy="10430440"/>
          </a:xfrm>
          <a:prstGeom prst="rtTriangle">
            <a:avLst/>
          </a:prstGeom>
          <a:solidFill>
            <a:srgbClr val="4CA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7C347A-81D8-4976-AB32-A0F778C2C078}"/>
              </a:ext>
            </a:extLst>
          </p:cNvPr>
          <p:cNvSpPr txBox="1"/>
          <p:nvPr userDrawn="1"/>
        </p:nvSpPr>
        <p:spPr>
          <a:xfrm>
            <a:off x="9272241" y="4650168"/>
            <a:ext cx="2881238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n w="0"/>
                <a:solidFill>
                  <a:srgbClr val="4CADD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</a:t>
            </a:r>
            <a:r>
              <a:rPr lang="es-ES" dirty="0">
                <a:solidFill>
                  <a:srgbClr val="4CADD8"/>
                </a:solidFill>
              </a:rPr>
              <a:t> CIROPROJECT.COM</a:t>
            </a:r>
            <a:endParaRPr lang="es-ES" dirty="0">
              <a:ln w="0"/>
              <a:solidFill>
                <a:srgbClr val="4CADD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69EABC-8D4B-4000-947B-0A87E99DDEDE}"/>
              </a:ext>
            </a:extLst>
          </p:cNvPr>
          <p:cNvSpPr txBox="1"/>
          <p:nvPr userDrawn="1"/>
        </p:nvSpPr>
        <p:spPr>
          <a:xfrm>
            <a:off x="6133337" y="3819171"/>
            <a:ext cx="584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>
                <a:ln w="0"/>
                <a:solidFill>
                  <a:srgbClr val="4CADD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CIRO PROJECT</a:t>
            </a:r>
          </a:p>
        </p:txBody>
      </p:sp>
      <p:pic>
        <p:nvPicPr>
          <p:cNvPr id="14" name="Picture 2" descr="CIRO Project">
            <a:extLst>
              <a:ext uri="{FF2B5EF4-FFF2-40B4-BE49-F238E27FC236}">
                <a16:creationId xmlns:a16="http://schemas.microsoft.com/office/drawing/2014/main" id="{026B7250-23D7-4DE6-B24D-CED3718C96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0"/>
          <a:stretch/>
        </p:blipFill>
        <p:spPr bwMode="auto">
          <a:xfrm>
            <a:off x="9651945" y="2777211"/>
            <a:ext cx="2471604" cy="11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ágrima 14">
            <a:extLst>
              <a:ext uri="{FF2B5EF4-FFF2-40B4-BE49-F238E27FC236}">
                <a16:creationId xmlns:a16="http://schemas.microsoft.com/office/drawing/2014/main" id="{ABB87A0B-F891-4082-97FC-46E406683DB2}"/>
              </a:ext>
            </a:extLst>
          </p:cNvPr>
          <p:cNvSpPr/>
          <p:nvPr userDrawn="1"/>
        </p:nvSpPr>
        <p:spPr>
          <a:xfrm flipH="1" flipV="1">
            <a:off x="7223910" y="384632"/>
            <a:ext cx="2414922" cy="2665988"/>
          </a:xfrm>
          <a:prstGeom prst="teardrop">
            <a:avLst/>
          </a:prstGeom>
          <a:solidFill>
            <a:srgbClr val="9EC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sz="14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470549B-3E29-4957-ACEE-2F8C5AC9CF47}"/>
              </a:ext>
            </a:extLst>
          </p:cNvPr>
          <p:cNvSpPr/>
          <p:nvPr userDrawn="1"/>
        </p:nvSpPr>
        <p:spPr>
          <a:xfrm>
            <a:off x="7473140" y="1134632"/>
            <a:ext cx="1856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INTRODUCING THE IMPORTANCE OF THE COMING EUROPEAN “GREEN” ENERGY MODEL IN SCHOOL EDUCATION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17" name="Lágrima 16">
            <a:extLst>
              <a:ext uri="{FF2B5EF4-FFF2-40B4-BE49-F238E27FC236}">
                <a16:creationId xmlns:a16="http://schemas.microsoft.com/office/drawing/2014/main" id="{1F6CC9C1-87B6-41CE-87E7-432AF8EE9749}"/>
              </a:ext>
            </a:extLst>
          </p:cNvPr>
          <p:cNvSpPr/>
          <p:nvPr userDrawn="1"/>
        </p:nvSpPr>
        <p:spPr>
          <a:xfrm>
            <a:off x="3378563" y="2953356"/>
            <a:ext cx="3877809" cy="3583430"/>
          </a:xfrm>
          <a:prstGeom prst="teardrop">
            <a:avLst/>
          </a:prstGeom>
          <a:solidFill>
            <a:schemeClr val="bg1"/>
          </a:solidFill>
          <a:ln>
            <a:solidFill>
              <a:srgbClr val="9ECB8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1A056E-9FFA-47C1-B949-4BA38D453F08}"/>
              </a:ext>
            </a:extLst>
          </p:cNvPr>
          <p:cNvSpPr/>
          <p:nvPr userDrawn="1"/>
        </p:nvSpPr>
        <p:spPr>
          <a:xfrm>
            <a:off x="7473140" y="6263874"/>
            <a:ext cx="431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4494"/>
                </a:solidFill>
              </a:rPr>
              <a:t>ERASMUS+ Programme 2018 – KA2 School Education Project nº: 2018-1-ES01-KA201-050618</a:t>
            </a:r>
            <a:endParaRPr lang="es-ES" sz="1200" dirty="0">
              <a:solidFill>
                <a:srgbClr val="004494"/>
              </a:solidFill>
            </a:endParaRPr>
          </a:p>
        </p:txBody>
      </p:sp>
      <p:pic>
        <p:nvPicPr>
          <p:cNvPr id="19" name="Picture 4" descr="Imagen relacionada">
            <a:extLst>
              <a:ext uri="{FF2B5EF4-FFF2-40B4-BE49-F238E27FC236}">
                <a16:creationId xmlns:a16="http://schemas.microsoft.com/office/drawing/2014/main" id="{C2DA572B-FEFA-44E7-AA82-C3BF5BE763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121" y="5367131"/>
            <a:ext cx="2921986" cy="8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3489BB43-8079-4619-9BC6-49A900B6D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3922" y="1553786"/>
            <a:ext cx="4103432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Module </a:t>
            </a:r>
            <a:r>
              <a:rPr lang="es-ES" dirty="0" err="1"/>
              <a:t>name</a:t>
            </a:r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5D5D64F-882F-48CF-B84B-2A5259823316}"/>
              </a:ext>
            </a:extLst>
          </p:cNvPr>
          <p:cNvSpPr/>
          <p:nvPr userDrawn="1"/>
        </p:nvSpPr>
        <p:spPr>
          <a:xfrm>
            <a:off x="483718" y="3329565"/>
            <a:ext cx="2598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CIRO LEARNING ACTIVITY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Athens, 7</a:t>
            </a:r>
            <a:r>
              <a:rPr lang="en-US" sz="1400" b="1" i="1" baseline="30000" dirty="0">
                <a:solidFill>
                  <a:schemeClr val="bg1"/>
                </a:solidFill>
              </a:rPr>
              <a:t>th</a:t>
            </a:r>
            <a:r>
              <a:rPr lang="en-US" sz="1400" b="1" i="1" dirty="0">
                <a:solidFill>
                  <a:schemeClr val="bg1"/>
                </a:solidFill>
              </a:rPr>
              <a:t> to 11</a:t>
            </a:r>
            <a:r>
              <a:rPr lang="en-US" sz="1400" b="1" i="1" baseline="30000" dirty="0">
                <a:solidFill>
                  <a:schemeClr val="bg1"/>
                </a:solidFill>
              </a:rPr>
              <a:t>th</a:t>
            </a:r>
            <a:r>
              <a:rPr lang="en-US" sz="1400" b="1" i="1" dirty="0">
                <a:solidFill>
                  <a:schemeClr val="bg1"/>
                </a:solidFill>
              </a:rPr>
              <a:t> October, 2019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DBD4A28B-CC08-416A-98E1-ACBB30D0E453}"/>
              </a:ext>
            </a:extLst>
          </p:cNvPr>
          <p:cNvSpPr txBox="1">
            <a:spLocks/>
          </p:cNvSpPr>
          <p:nvPr userDrawn="1"/>
        </p:nvSpPr>
        <p:spPr>
          <a:xfrm>
            <a:off x="-178861" y="5249352"/>
            <a:ext cx="410343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kern="12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ctr"/>
            <a:endParaRPr lang="es-ES" sz="2400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A3BD779-5080-4498-91F6-33AA17CC80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38" y="5085840"/>
            <a:ext cx="3370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sz="2800" dirty="0" err="1"/>
              <a:t>Name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speaker</a:t>
            </a:r>
          </a:p>
          <a:p>
            <a:pPr algn="ctr"/>
            <a:r>
              <a:rPr lang="es-ES" sz="2800" dirty="0" err="1"/>
              <a:t>Entity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3824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FE2F3-493B-45E7-8E4D-6A290EE0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546" y="1176774"/>
            <a:ext cx="410343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EDD23D-B449-425A-90D6-2DA9E1E0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9922" y="273259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8F84D-0739-461F-9E02-A1BFA821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D78BCD-5D18-4B43-BDE8-FC83647A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8B489-448A-4416-831F-4F62C331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84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4E1857-B018-4DAD-8181-D32CE3692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B197E3-2810-4966-90B1-C582E5F88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14934-6E24-4FEA-A057-BDEAF4D6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A1867-4AE9-4891-B8CB-3EBBB4BD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6FC32-3CC3-41CF-A293-4570ACD6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93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3274E95-E57B-44FD-8C9C-657501E9B241}"/>
              </a:ext>
            </a:extLst>
          </p:cNvPr>
          <p:cNvSpPr/>
          <p:nvPr userDrawn="1"/>
        </p:nvSpPr>
        <p:spPr>
          <a:xfrm>
            <a:off x="0" y="6611257"/>
            <a:ext cx="12192000" cy="268513"/>
          </a:xfrm>
          <a:prstGeom prst="rect">
            <a:avLst/>
          </a:prstGeom>
          <a:solidFill>
            <a:srgbClr val="4CA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1DD0152-87DB-485F-86B6-5304E77B824C}"/>
              </a:ext>
            </a:extLst>
          </p:cNvPr>
          <p:cNvSpPr/>
          <p:nvPr userDrawn="1"/>
        </p:nvSpPr>
        <p:spPr>
          <a:xfrm>
            <a:off x="1" y="6429828"/>
            <a:ext cx="12192000" cy="268513"/>
          </a:xfrm>
          <a:prstGeom prst="rect">
            <a:avLst/>
          </a:prstGeom>
          <a:solidFill>
            <a:srgbClr val="9EC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CIRO Project">
            <a:extLst>
              <a:ext uri="{FF2B5EF4-FFF2-40B4-BE49-F238E27FC236}">
                <a16:creationId xmlns:a16="http://schemas.microsoft.com/office/drawing/2014/main" id="{E2859FE5-570E-4FDE-A091-EFDD9C689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0"/>
          <a:stretch/>
        </p:blipFill>
        <p:spPr bwMode="auto">
          <a:xfrm>
            <a:off x="662402" y="159659"/>
            <a:ext cx="2471604" cy="117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n relacionada">
            <a:extLst>
              <a:ext uri="{FF2B5EF4-FFF2-40B4-BE49-F238E27FC236}">
                <a16:creationId xmlns:a16="http://schemas.microsoft.com/office/drawing/2014/main" id="{EDA10D6C-AA63-4D29-82F7-D5F25EAA4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308" y="159659"/>
            <a:ext cx="2921986" cy="8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95B8FFF-04DC-4E37-9CE6-06703700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2" y="1190304"/>
            <a:ext cx="10515600" cy="641576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4CADD8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610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FF25D-097D-4F4A-BAA3-FDB68657B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D81A7-BDA4-4912-B4F9-A27AA072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E2749F-D446-4FFA-83A5-E899DA8F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5031F-B166-4A3C-BD09-C6844C5E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14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063E5-5193-4E6F-8918-F7F46DE3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546" y="1176774"/>
            <a:ext cx="410343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B87C1-1CE9-4D58-B57E-3F850B939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55BDE8-B011-4E56-AE10-4EDE1E947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B9E069-CE8C-4B98-8FBA-838F7864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BB6772-42E1-4DA6-99A7-CB9E4FCB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F600B-55E0-4A3A-9880-419499C6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01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06FB9-FD1F-4C86-94D0-D9A238ED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EDE387-FA02-4861-B405-62A9954EA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73969F-8010-4021-9AD5-87C01E57A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BA5AF-A946-4132-B5FB-317106DFE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AF942A-4C2B-40F4-B2F6-225CA5554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98AC18-76C8-4211-8BD8-0BD3B77F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EBB022-B4EA-4117-B708-39BE3820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1CE0A8-C743-4912-B4A1-7E61745E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83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3C5C3-7C11-460C-9D3F-1D2F1883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546" y="1176774"/>
            <a:ext cx="410343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AC5E91-332F-478D-A146-366042DA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DE7305-3923-4FCA-B008-2FD7F3F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24BA25-4945-446E-B2EF-C5AEE917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2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56C309-4098-4BC3-9770-AA750D7E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736F1F-1832-416A-B759-C6292E1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3731ED-3120-48F6-BA57-84B92777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56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43B14-EA41-4494-81B5-6ABB83C3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9A808-391F-497A-95AA-C32A8D51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7D6FAE-4311-4FBD-8024-96C9240CD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B7BEDB-425F-4A5D-8F29-42C63CB3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7FFB2E-F035-42A5-A6FB-18BDB7E0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0AB6D2-3343-48D5-BDDA-471E15B6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9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B5C4D-4884-4BDB-98CB-559290B7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4DEFFE-A53E-4D7F-996D-7E2D248E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CE299-CFED-4636-A795-5C468471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400772-8CE9-403F-9ADD-AA1DF663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DBDE6-FC56-4805-B20C-50BD0F3B0211}" type="datetimeFigureOut">
              <a:rPr lang="es-ES" smtClean="0"/>
              <a:t>06/05/2021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4C1448-187B-4BEF-930F-0698A35B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4729C2-36F2-4B3D-B960-7C3FDA45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2C5EB-C6D2-412B-856B-18163EFA40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30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kern="1200" dirty="0" smtClean="0">
          <a:ln w="0"/>
          <a:solidFill>
            <a:schemeClr val="bg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623" y="2452366"/>
            <a:ext cx="8738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case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Lost in the desert</a:t>
            </a: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Items</a:t>
            </a:r>
          </a:p>
        </p:txBody>
      </p:sp>
    </p:spTree>
    <p:extLst>
      <p:ext uri="{BB962C8B-B14F-4D97-AF65-F5344CB8AC3E}">
        <p14:creationId xmlns:p14="http://schemas.microsoft.com/office/powerpoint/2010/main" val="44567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46" y="651105"/>
            <a:ext cx="1773667" cy="148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3594" y="203694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089269" y="55918"/>
            <a:ext cx="11102731" cy="503782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9348" y="573026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kit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83" y="690818"/>
            <a:ext cx="1090928" cy="16691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1354" y="526859"/>
            <a:ext cx="123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Lighter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5995" y="743626"/>
            <a:ext cx="123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Raincoat 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7455" y="4417491"/>
            <a:ext cx="13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572" y="4541020"/>
            <a:ext cx="240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purification tablets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12270" r="8076" b="11426"/>
          <a:stretch/>
        </p:blipFill>
        <p:spPr>
          <a:xfrm>
            <a:off x="7779348" y="936580"/>
            <a:ext cx="1526875" cy="142335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879638" y="1066791"/>
            <a:ext cx="132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of sunglasses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72" y="1394901"/>
            <a:ext cx="1624483" cy="23956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81" y="2938129"/>
            <a:ext cx="1400700" cy="1400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73" y="2615892"/>
            <a:ext cx="1925128" cy="19251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81" y="2877559"/>
            <a:ext cx="1869057" cy="140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744280" y="4336286"/>
            <a:ext cx="24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Caliber pistol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6944" r="11578" b="5894"/>
          <a:stretch/>
        </p:blipFill>
        <p:spPr>
          <a:xfrm>
            <a:off x="46056" y="3883844"/>
            <a:ext cx="1756865" cy="25199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8975" r="1937" b="19996"/>
          <a:stretch/>
        </p:blipFill>
        <p:spPr>
          <a:xfrm>
            <a:off x="9596136" y="1676954"/>
            <a:ext cx="2111224" cy="9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0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C</dc:creator>
  <cp:lastModifiedBy>Georgia</cp:lastModifiedBy>
  <cp:revision>38</cp:revision>
  <dcterms:created xsi:type="dcterms:W3CDTF">2019-10-02T15:26:27Z</dcterms:created>
  <dcterms:modified xsi:type="dcterms:W3CDTF">2021-05-06T14:03:56Z</dcterms:modified>
</cp:coreProperties>
</file>